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5" r:id="rId7"/>
    <p:sldId id="266" r:id="rId8"/>
    <p:sldId id="267" r:id="rId9"/>
    <p:sldId id="261" r:id="rId10"/>
    <p:sldId id="262" r:id="rId11"/>
    <p:sldId id="263" r:id="rId12"/>
    <p:sldId id="264" r:id="rId13"/>
  </p:sldIdLst>
  <p:sldSz cx="18288000" cy="10287000"/>
  <p:notesSz cx="6858000" cy="9144000"/>
  <p:embeddedFontLst>
    <p:embeddedFont>
      <p:font typeface="Meiryo" panose="020B0604030504040204" pitchFamily="34" charset="-128"/>
      <p:regular r:id="rId14"/>
      <p:bold r:id="rId15"/>
      <p:italic r:id="rId16"/>
      <p:boldItalic r:id="rId17"/>
    </p:embeddedFont>
    <p:embeddedFont>
      <p:font typeface="Bebas Neue Bold" panose="020B0604020202020204" charset="0"/>
      <p:regular r:id="rId18"/>
    </p:embeddedFont>
    <p:embeddedFont>
      <p:font typeface="Calibri" panose="020F0502020204030204" pitchFamily="34" charset="0"/>
      <p:regular r:id="rId19"/>
      <p:bold r:id="rId20"/>
      <p:italic r:id="rId21"/>
      <p:boldItalic r:id="rId22"/>
    </p:embeddedFont>
    <p:embeddedFont>
      <p:font typeface="Canva Sans Bold" panose="020B0604020202020204" charset="0"/>
      <p:regular r:id="rId23"/>
    </p:embeddedFont>
    <p:embeddedFont>
      <p:font typeface="Montserrat" panose="00000500000000000000" pitchFamily="2" charset="0"/>
      <p:regular r:id="rId24"/>
    </p:embeddedFont>
    <p:embeddedFont>
      <p:font typeface="Montserrat Classic" panose="020B0604020202020204" charset="0"/>
      <p:regular r:id="rId25"/>
    </p:embeddedFont>
    <p:embeddedFont>
      <p:font typeface="Montserrat Classic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1117F-B93D-4DB3-B962-895CA0C6CA80}" v="115" dt="2023-11-29T11:51:53.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22" autoAdjust="0"/>
  </p:normalViewPr>
  <p:slideViewPr>
    <p:cSldViewPr>
      <p:cViewPr>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anjana Arora" userId="e3f90a5dd0551492" providerId="LiveId" clId="{6D11117F-B93D-4DB3-B962-895CA0C6CA80}"/>
    <pc:docChg chg="undo custSel addSld modSld">
      <pc:chgData name="Niranjana Arora" userId="e3f90a5dd0551492" providerId="LiveId" clId="{6D11117F-B93D-4DB3-B962-895CA0C6CA80}" dt="2023-11-29T11:52:15.249" v="395" actId="1076"/>
      <pc:docMkLst>
        <pc:docMk/>
      </pc:docMkLst>
      <pc:sldChg chg="modSp mod">
        <pc:chgData name="Niranjana Arora" userId="e3f90a5dd0551492" providerId="LiveId" clId="{6D11117F-B93D-4DB3-B962-895CA0C6CA80}" dt="2023-11-29T10:48:13.612" v="32" actId="20577"/>
        <pc:sldMkLst>
          <pc:docMk/>
          <pc:sldMk cId="0" sldId="256"/>
        </pc:sldMkLst>
        <pc:spChg chg="mod">
          <ac:chgData name="Niranjana Arora" userId="e3f90a5dd0551492" providerId="LiveId" clId="{6D11117F-B93D-4DB3-B962-895CA0C6CA80}" dt="2023-11-29T10:48:13.612" v="32" actId="20577"/>
          <ac:spMkLst>
            <pc:docMk/>
            <pc:sldMk cId="0" sldId="256"/>
            <ac:spMk id="8" creationId="{00000000-0000-0000-0000-000000000000}"/>
          </ac:spMkLst>
        </pc:spChg>
      </pc:sldChg>
      <pc:sldChg chg="addSp delSp modSp new mod setBg">
        <pc:chgData name="Niranjana Arora" userId="e3f90a5dd0551492" providerId="LiveId" clId="{6D11117F-B93D-4DB3-B962-895CA0C6CA80}" dt="2023-11-29T11:29:58.468" v="265"/>
        <pc:sldMkLst>
          <pc:docMk/>
          <pc:sldMk cId="4036307139" sldId="265"/>
        </pc:sldMkLst>
        <pc:spChg chg="add del">
          <ac:chgData name="Niranjana Arora" userId="e3f90a5dd0551492" providerId="LiveId" clId="{6D11117F-B93D-4DB3-B962-895CA0C6CA80}" dt="2023-11-29T11:01:46.183" v="39" actId="26606"/>
          <ac:spMkLst>
            <pc:docMk/>
            <pc:sldMk cId="4036307139" sldId="265"/>
            <ac:spMk id="8" creationId="{3DAD86CA-8235-409B-982B-5E7A033E2392}"/>
          </ac:spMkLst>
        </pc:spChg>
        <pc:spChg chg="add del">
          <ac:chgData name="Niranjana Arora" userId="e3f90a5dd0551492" providerId="LiveId" clId="{6D11117F-B93D-4DB3-B962-895CA0C6CA80}" dt="2023-11-29T11:01:46.183" v="39" actId="26606"/>
          <ac:spMkLst>
            <pc:docMk/>
            <pc:sldMk cId="4036307139" sldId="265"/>
            <ac:spMk id="10" creationId="{9F234FBA-3501-47B4-AE0C-AA4AFBC8F603}"/>
          </ac:spMkLst>
        </pc:spChg>
        <pc:spChg chg="add del">
          <ac:chgData name="Niranjana Arora" userId="e3f90a5dd0551492" providerId="LiveId" clId="{6D11117F-B93D-4DB3-B962-895CA0C6CA80}" dt="2023-11-29T11:01:46.183" v="39" actId="26606"/>
          <ac:spMkLst>
            <pc:docMk/>
            <pc:sldMk cId="4036307139" sldId="265"/>
            <ac:spMk id="12" creationId="{B5EF893B-0491-416E-9D33-BADE9600792A}"/>
          </ac:spMkLst>
        </pc:spChg>
        <pc:spChg chg="add del">
          <ac:chgData name="Niranjana Arora" userId="e3f90a5dd0551492" providerId="LiveId" clId="{6D11117F-B93D-4DB3-B962-895CA0C6CA80}" dt="2023-11-29T11:01:51.323" v="41" actId="26606"/>
          <ac:spMkLst>
            <pc:docMk/>
            <pc:sldMk cId="4036307139" sldId="265"/>
            <ac:spMk id="16" creationId="{C3862298-AF85-4572-BED3-52E573EBD410}"/>
          </ac:spMkLst>
        </pc:spChg>
        <pc:spChg chg="add del">
          <ac:chgData name="Niranjana Arora" userId="e3f90a5dd0551492" providerId="LiveId" clId="{6D11117F-B93D-4DB3-B962-895CA0C6CA80}" dt="2023-11-29T11:01:51.323" v="41" actId="26606"/>
          <ac:spMkLst>
            <pc:docMk/>
            <pc:sldMk cId="4036307139" sldId="265"/>
            <ac:spMk id="17" creationId="{1C897582-CB19-41B5-9426-8BD7BD008256}"/>
          </ac:spMkLst>
        </pc:spChg>
        <pc:spChg chg="add del">
          <ac:chgData name="Niranjana Arora" userId="e3f90a5dd0551492" providerId="LiveId" clId="{6D11117F-B93D-4DB3-B962-895CA0C6CA80}" dt="2023-11-29T11:01:51.323" v="41" actId="26606"/>
          <ac:spMkLst>
            <pc:docMk/>
            <pc:sldMk cId="4036307139" sldId="265"/>
            <ac:spMk id="18" creationId="{0E7066FC-B004-4B5A-B02B-599B51EF3221}"/>
          </ac:spMkLst>
        </pc:spChg>
        <pc:spChg chg="add">
          <ac:chgData name="Niranjana Arora" userId="e3f90a5dd0551492" providerId="LiveId" clId="{6D11117F-B93D-4DB3-B962-895CA0C6CA80}" dt="2023-11-29T11:01:51.323" v="42" actId="26606"/>
          <ac:spMkLst>
            <pc:docMk/>
            <pc:sldMk cId="4036307139" sldId="265"/>
            <ac:spMk id="20" creationId="{8950AD4C-6AF3-49F8-94E1-DBCAFB39478B}"/>
          </ac:spMkLst>
        </pc:spChg>
        <pc:spChg chg="add">
          <ac:chgData name="Niranjana Arora" userId="e3f90a5dd0551492" providerId="LiveId" clId="{6D11117F-B93D-4DB3-B962-895CA0C6CA80}" dt="2023-11-29T11:01:51.323" v="42" actId="26606"/>
          <ac:spMkLst>
            <pc:docMk/>
            <pc:sldMk cId="4036307139" sldId="265"/>
            <ac:spMk id="21" creationId="{072DC3EE-C469-49E0-A83D-CA3BE525C59A}"/>
          </ac:spMkLst>
        </pc:spChg>
        <pc:spChg chg="add">
          <ac:chgData name="Niranjana Arora" userId="e3f90a5dd0551492" providerId="LiveId" clId="{6D11117F-B93D-4DB3-B962-895CA0C6CA80}" dt="2023-11-29T11:01:51.323" v="42" actId="26606"/>
          <ac:spMkLst>
            <pc:docMk/>
            <pc:sldMk cId="4036307139" sldId="265"/>
            <ac:spMk id="22" creationId="{8DBEAE55-3EA1-41D7-A212-5F7D8986C1F2}"/>
          </ac:spMkLst>
        </pc:spChg>
        <pc:spChg chg="add">
          <ac:chgData name="Niranjana Arora" userId="e3f90a5dd0551492" providerId="LiveId" clId="{6D11117F-B93D-4DB3-B962-895CA0C6CA80}" dt="2023-11-29T11:01:51.323" v="42" actId="26606"/>
          <ac:spMkLst>
            <pc:docMk/>
            <pc:sldMk cId="4036307139" sldId="265"/>
            <ac:spMk id="23" creationId="{CFC5F0E7-644F-4101-BE72-12825CF537E7}"/>
          </ac:spMkLst>
        </pc:spChg>
        <pc:spChg chg="add del">
          <ac:chgData name="Niranjana Arora" userId="e3f90a5dd0551492" providerId="LiveId" clId="{6D11117F-B93D-4DB3-B962-895CA0C6CA80}" dt="2023-11-29T11:07:29.294" v="78"/>
          <ac:spMkLst>
            <pc:docMk/>
            <pc:sldMk cId="4036307139" sldId="265"/>
            <ac:spMk id="27" creationId="{CB9CF786-83D7-B7D5-EC4A-71A823EC4E12}"/>
          </ac:spMkLst>
        </pc:spChg>
        <pc:spChg chg="add del mod">
          <ac:chgData name="Niranjana Arora" userId="e3f90a5dd0551492" providerId="LiveId" clId="{6D11117F-B93D-4DB3-B962-895CA0C6CA80}" dt="2023-11-29T11:07:58.234" v="87"/>
          <ac:spMkLst>
            <pc:docMk/>
            <pc:sldMk cId="4036307139" sldId="265"/>
            <ac:spMk id="28" creationId="{CEF74382-E5DC-462C-AB5E-D8698EB30E20}"/>
          </ac:spMkLst>
        </pc:spChg>
        <pc:spChg chg="add del">
          <ac:chgData name="Niranjana Arora" userId="e3f90a5dd0551492" providerId="LiveId" clId="{6D11117F-B93D-4DB3-B962-895CA0C6CA80}" dt="2023-11-29T11:07:47.061" v="81"/>
          <ac:spMkLst>
            <pc:docMk/>
            <pc:sldMk cId="4036307139" sldId="265"/>
            <ac:spMk id="29" creationId="{1EBBABA3-F632-E62C-4C4B-F67A13B35E85}"/>
          </ac:spMkLst>
        </pc:spChg>
        <pc:spChg chg="add del">
          <ac:chgData name="Niranjana Arora" userId="e3f90a5dd0551492" providerId="LiveId" clId="{6D11117F-B93D-4DB3-B962-895CA0C6CA80}" dt="2023-11-29T11:07:54.376" v="85"/>
          <ac:spMkLst>
            <pc:docMk/>
            <pc:sldMk cId="4036307139" sldId="265"/>
            <ac:spMk id="30" creationId="{A8275578-4E25-F097-C044-7F2B4F956B04}"/>
          </ac:spMkLst>
        </pc:spChg>
        <pc:spChg chg="add del mod">
          <ac:chgData name="Niranjana Arora" userId="e3f90a5dd0551492" providerId="LiveId" clId="{6D11117F-B93D-4DB3-B962-895CA0C6CA80}" dt="2023-11-29T11:09:02.426" v="95" actId="478"/>
          <ac:spMkLst>
            <pc:docMk/>
            <pc:sldMk cId="4036307139" sldId="265"/>
            <ac:spMk id="31" creationId="{5799CC94-819A-FC71-2666-B3EEA1EEB03E}"/>
          </ac:spMkLst>
        </pc:spChg>
        <pc:spChg chg="add del mod">
          <ac:chgData name="Niranjana Arora" userId="e3f90a5dd0551492" providerId="LiveId" clId="{6D11117F-B93D-4DB3-B962-895CA0C6CA80}" dt="2023-11-29T11:09:02.426" v="95" actId="478"/>
          <ac:spMkLst>
            <pc:docMk/>
            <pc:sldMk cId="4036307139" sldId="265"/>
            <ac:spMk id="32" creationId="{8ED4AE61-72E5-F91A-9B4D-AB684D3BB19B}"/>
          </ac:spMkLst>
        </pc:spChg>
        <pc:spChg chg="add mod">
          <ac:chgData name="Niranjana Arora" userId="e3f90a5dd0551492" providerId="LiveId" clId="{6D11117F-B93D-4DB3-B962-895CA0C6CA80}" dt="2023-11-29T11:24:30.570" v="221" actId="1076"/>
          <ac:spMkLst>
            <pc:docMk/>
            <pc:sldMk cId="4036307139" sldId="265"/>
            <ac:spMk id="33" creationId="{40E15492-9E9B-E2E6-B13C-A5EBF31FB41B}"/>
          </ac:spMkLst>
        </pc:spChg>
        <pc:spChg chg="add mod">
          <ac:chgData name="Niranjana Arora" userId="e3f90a5dd0551492" providerId="LiveId" clId="{6D11117F-B93D-4DB3-B962-895CA0C6CA80}" dt="2023-11-29T11:24:17.257" v="218" actId="1076"/>
          <ac:spMkLst>
            <pc:docMk/>
            <pc:sldMk cId="4036307139" sldId="265"/>
            <ac:spMk id="34" creationId="{BCC67D67-E73B-4E36-56DE-ACA51FD119E0}"/>
          </ac:spMkLst>
        </pc:spChg>
        <pc:spChg chg="add mod">
          <ac:chgData name="Niranjana Arora" userId="e3f90a5dd0551492" providerId="LiveId" clId="{6D11117F-B93D-4DB3-B962-895CA0C6CA80}" dt="2023-11-29T11:25:59.530" v="224" actId="1076"/>
          <ac:spMkLst>
            <pc:docMk/>
            <pc:sldMk cId="4036307139" sldId="265"/>
            <ac:spMk id="36" creationId="{2AAF2E68-076D-3281-7312-BF9AB08DE539}"/>
          </ac:spMkLst>
        </pc:spChg>
        <pc:spChg chg="add mod">
          <ac:chgData name="Niranjana Arora" userId="e3f90a5dd0551492" providerId="LiveId" clId="{6D11117F-B93D-4DB3-B962-895CA0C6CA80}" dt="2023-11-29T11:23:59.305" v="214" actId="1076"/>
          <ac:spMkLst>
            <pc:docMk/>
            <pc:sldMk cId="4036307139" sldId="265"/>
            <ac:spMk id="40" creationId="{75C33142-D46D-E2D4-FFA7-373F2BBAB54A}"/>
          </ac:spMkLst>
        </pc:spChg>
        <pc:spChg chg="add mod">
          <ac:chgData name="Niranjana Arora" userId="e3f90a5dd0551492" providerId="LiveId" clId="{6D11117F-B93D-4DB3-B962-895CA0C6CA80}" dt="2023-11-29T11:23:49.933" v="212" actId="1076"/>
          <ac:spMkLst>
            <pc:docMk/>
            <pc:sldMk cId="4036307139" sldId="265"/>
            <ac:spMk id="44" creationId="{0D2A99C6-ADBD-FEB1-51A0-6AA647DF85B4}"/>
          </ac:spMkLst>
        </pc:spChg>
        <pc:spChg chg="add mod">
          <ac:chgData name="Niranjana Arora" userId="e3f90a5dd0551492" providerId="LiveId" clId="{6D11117F-B93D-4DB3-B962-895CA0C6CA80}" dt="2023-11-29T11:23:35.717" v="210" actId="1076"/>
          <ac:spMkLst>
            <pc:docMk/>
            <pc:sldMk cId="4036307139" sldId="265"/>
            <ac:spMk id="47" creationId="{51FDB020-4CAC-A0A7-3B4B-960B510DF1D1}"/>
          </ac:spMkLst>
        </pc:spChg>
        <pc:picChg chg="add del mod">
          <ac:chgData name="Niranjana Arora" userId="e3f90a5dd0551492" providerId="LiveId" clId="{6D11117F-B93D-4DB3-B962-895CA0C6CA80}" dt="2023-11-29T11:02:25.603" v="44" actId="478"/>
          <ac:picMkLst>
            <pc:docMk/>
            <pc:sldMk cId="4036307139" sldId="265"/>
            <ac:picMk id="3" creationId="{5F26317B-F290-B595-FFFC-567434620649}"/>
          </ac:picMkLst>
        </pc:picChg>
        <pc:picChg chg="add del mod">
          <ac:chgData name="Niranjana Arora" userId="e3f90a5dd0551492" providerId="LiveId" clId="{6D11117F-B93D-4DB3-B962-895CA0C6CA80}" dt="2023-11-29T11:04:40.607" v="54" actId="478"/>
          <ac:picMkLst>
            <pc:docMk/>
            <pc:sldMk cId="4036307139" sldId="265"/>
            <ac:picMk id="5" creationId="{DE129BB2-ADA0-1AD9-AC06-194D8D6CBF38}"/>
          </ac:picMkLst>
        </pc:picChg>
        <pc:picChg chg="add del mod">
          <ac:chgData name="Niranjana Arora" userId="e3f90a5dd0551492" providerId="LiveId" clId="{6D11117F-B93D-4DB3-B962-895CA0C6CA80}" dt="2023-11-29T11:04:40.607" v="54" actId="478"/>
          <ac:picMkLst>
            <pc:docMk/>
            <pc:sldMk cId="4036307139" sldId="265"/>
            <ac:picMk id="7" creationId="{98B59BD7-E2BF-E4CE-3110-8F8463EAD323}"/>
          </ac:picMkLst>
        </pc:picChg>
        <pc:picChg chg="add del mod">
          <ac:chgData name="Niranjana Arora" userId="e3f90a5dd0551492" providerId="LiveId" clId="{6D11117F-B93D-4DB3-B962-895CA0C6CA80}" dt="2023-11-29T11:04:40.607" v="54" actId="478"/>
          <ac:picMkLst>
            <pc:docMk/>
            <pc:sldMk cId="4036307139" sldId="265"/>
            <ac:picMk id="11" creationId="{16A3075C-CD13-78A2-3985-1ED4D46874B8}"/>
          </ac:picMkLst>
        </pc:picChg>
        <pc:picChg chg="add mod">
          <ac:chgData name="Niranjana Arora" userId="e3f90a5dd0551492" providerId="LiveId" clId="{6D11117F-B93D-4DB3-B962-895CA0C6CA80}" dt="2023-11-29T11:24:25.521" v="220" actId="1076"/>
          <ac:picMkLst>
            <pc:docMk/>
            <pc:sldMk cId="4036307139" sldId="265"/>
            <ac:picMk id="15" creationId="{9BB9F72F-6CDF-88C3-7E4E-909AE0CA3C07}"/>
          </ac:picMkLst>
        </pc:picChg>
        <pc:picChg chg="add mod">
          <ac:chgData name="Niranjana Arora" userId="e3f90a5dd0551492" providerId="LiveId" clId="{6D11117F-B93D-4DB3-B962-895CA0C6CA80}" dt="2023-11-29T11:24:20.058" v="219" actId="1076"/>
          <ac:picMkLst>
            <pc:docMk/>
            <pc:sldMk cId="4036307139" sldId="265"/>
            <ac:picMk id="24" creationId="{A6C74837-0E02-B77D-F210-48828BC9FF7A}"/>
          </ac:picMkLst>
        </pc:picChg>
        <pc:picChg chg="add mod">
          <ac:chgData name="Niranjana Arora" userId="e3f90a5dd0551492" providerId="LiveId" clId="{6D11117F-B93D-4DB3-B962-895CA0C6CA80}" dt="2023-11-29T11:24:03.167" v="215" actId="1076"/>
          <ac:picMkLst>
            <pc:docMk/>
            <pc:sldMk cId="4036307139" sldId="265"/>
            <ac:picMk id="26" creationId="{BA2D7B05-D0A2-720A-F40A-B202826B7662}"/>
          </ac:picMkLst>
        </pc:picChg>
        <pc:picChg chg="add mod">
          <ac:chgData name="Niranjana Arora" userId="e3f90a5dd0551492" providerId="LiveId" clId="{6D11117F-B93D-4DB3-B962-895CA0C6CA80}" dt="2023-11-29T11:23:54.242" v="213" actId="1076"/>
          <ac:picMkLst>
            <pc:docMk/>
            <pc:sldMk cId="4036307139" sldId="265"/>
            <ac:picMk id="38" creationId="{653D650A-11CE-C722-BB45-A179CDC04C95}"/>
          </ac:picMkLst>
        </pc:picChg>
        <pc:picChg chg="add mod">
          <ac:chgData name="Niranjana Arora" userId="e3f90a5dd0551492" providerId="LiveId" clId="{6D11117F-B93D-4DB3-B962-895CA0C6CA80}" dt="2023-11-29T11:23:44.190" v="211" actId="1076"/>
          <ac:picMkLst>
            <pc:docMk/>
            <pc:sldMk cId="4036307139" sldId="265"/>
            <ac:picMk id="42" creationId="{00347B9E-8D7F-4570-BC2D-3997845E798A}"/>
          </ac:picMkLst>
        </pc:picChg>
        <pc:picChg chg="add mod">
          <ac:chgData name="Niranjana Arora" userId="e3f90a5dd0551492" providerId="LiveId" clId="{6D11117F-B93D-4DB3-B962-895CA0C6CA80}" dt="2023-11-29T11:26:41.020" v="228" actId="1076"/>
          <ac:picMkLst>
            <pc:docMk/>
            <pc:sldMk cId="4036307139" sldId="265"/>
            <ac:picMk id="46" creationId="{60DB56E0-A9CC-9397-C1BE-83EB462047E9}"/>
          </ac:picMkLst>
        </pc:picChg>
        <pc:cxnChg chg="add del">
          <ac:chgData name="Niranjana Arora" userId="e3f90a5dd0551492" providerId="LiveId" clId="{6D11117F-B93D-4DB3-B962-895CA0C6CA80}" dt="2023-11-29T11:01:46.183" v="39" actId="26606"/>
          <ac:cxnSpMkLst>
            <pc:docMk/>
            <pc:sldMk cId="4036307139" sldId="265"/>
            <ac:cxnSpMk id="14" creationId="{469F4FF8-F8B0-4630-BA1B-0D8B324CD5FF}"/>
          </ac:cxnSpMkLst>
        </pc:cxnChg>
        <pc:cxnChg chg="add">
          <ac:chgData name="Niranjana Arora" userId="e3f90a5dd0551492" providerId="LiveId" clId="{6D11117F-B93D-4DB3-B962-895CA0C6CA80}" dt="2023-11-29T11:25:37.001" v="222" actId="11529"/>
          <ac:cxnSpMkLst>
            <pc:docMk/>
            <pc:sldMk cId="4036307139" sldId="265"/>
            <ac:cxnSpMk id="49" creationId="{BFA673E3-E821-253E-FA31-CFE16C65AEBB}"/>
          </ac:cxnSpMkLst>
        </pc:cxnChg>
        <pc:cxnChg chg="add">
          <ac:chgData name="Niranjana Arora" userId="e3f90a5dd0551492" providerId="LiveId" clId="{6D11117F-B93D-4DB3-B962-895CA0C6CA80}" dt="2023-11-29T11:25:54.157" v="223" actId="11529"/>
          <ac:cxnSpMkLst>
            <pc:docMk/>
            <pc:sldMk cId="4036307139" sldId="265"/>
            <ac:cxnSpMk id="51" creationId="{B0CB9717-8C57-08DA-64AA-4B1A8123C77B}"/>
          </ac:cxnSpMkLst>
        </pc:cxnChg>
        <pc:cxnChg chg="add">
          <ac:chgData name="Niranjana Arora" userId="e3f90a5dd0551492" providerId="LiveId" clId="{6D11117F-B93D-4DB3-B962-895CA0C6CA80}" dt="2023-11-29T11:26:16.704" v="225" actId="11529"/>
          <ac:cxnSpMkLst>
            <pc:docMk/>
            <pc:sldMk cId="4036307139" sldId="265"/>
            <ac:cxnSpMk id="53" creationId="{2763D10C-C178-73CE-FE52-A0A976E15F80}"/>
          </ac:cxnSpMkLst>
        </pc:cxnChg>
        <pc:cxnChg chg="add">
          <ac:chgData name="Niranjana Arora" userId="e3f90a5dd0551492" providerId="LiveId" clId="{6D11117F-B93D-4DB3-B962-895CA0C6CA80}" dt="2023-11-29T11:26:24.826" v="226" actId="11529"/>
          <ac:cxnSpMkLst>
            <pc:docMk/>
            <pc:sldMk cId="4036307139" sldId="265"/>
            <ac:cxnSpMk id="55" creationId="{973B41D7-E9CF-C231-13DB-310C07BAD91A}"/>
          </ac:cxnSpMkLst>
        </pc:cxnChg>
        <pc:cxnChg chg="add">
          <ac:chgData name="Niranjana Arora" userId="e3f90a5dd0551492" providerId="LiveId" clId="{6D11117F-B93D-4DB3-B962-895CA0C6CA80}" dt="2023-11-29T11:26:36.546" v="227" actId="11529"/>
          <ac:cxnSpMkLst>
            <pc:docMk/>
            <pc:sldMk cId="4036307139" sldId="265"/>
            <ac:cxnSpMk id="57" creationId="{70906E90-2799-5498-F541-E55D7CEF7AA7}"/>
          </ac:cxnSpMkLst>
        </pc:cxnChg>
        <pc:cxnChg chg="add">
          <ac:chgData name="Niranjana Arora" userId="e3f90a5dd0551492" providerId="LiveId" clId="{6D11117F-B93D-4DB3-B962-895CA0C6CA80}" dt="2023-11-29T11:27:30.500" v="229" actId="11529"/>
          <ac:cxnSpMkLst>
            <pc:docMk/>
            <pc:sldMk cId="4036307139" sldId="265"/>
            <ac:cxnSpMk id="59" creationId="{2DCE83A0-3550-F2F0-01CA-AF657B39195C}"/>
          </ac:cxnSpMkLst>
        </pc:cxnChg>
      </pc:sldChg>
      <pc:sldChg chg="addSp delSp modSp add mod setBg">
        <pc:chgData name="Niranjana Arora" userId="e3f90a5dd0551492" providerId="LiveId" clId="{6D11117F-B93D-4DB3-B962-895CA0C6CA80}" dt="2023-11-29T11:44:28.328" v="358" actId="1076"/>
        <pc:sldMkLst>
          <pc:docMk/>
          <pc:sldMk cId="1893458664" sldId="266"/>
        </pc:sldMkLst>
        <pc:spChg chg="add mod">
          <ac:chgData name="Niranjana Arora" userId="e3f90a5dd0551492" providerId="LiveId" clId="{6D11117F-B93D-4DB3-B962-895CA0C6CA80}" dt="2023-11-29T11:36:44.883" v="306" actId="1076"/>
          <ac:spMkLst>
            <pc:docMk/>
            <pc:sldMk cId="1893458664" sldId="266"/>
            <ac:spMk id="8" creationId="{962F6BAF-4A57-5AC8-C166-2C14EBB8992E}"/>
          </ac:spMkLst>
        </pc:spChg>
        <pc:spChg chg="add mod">
          <ac:chgData name="Niranjana Arora" userId="e3f90a5dd0551492" providerId="LiveId" clId="{6D11117F-B93D-4DB3-B962-895CA0C6CA80}" dt="2023-11-29T11:44:28.328" v="358" actId="1076"/>
          <ac:spMkLst>
            <pc:docMk/>
            <pc:sldMk cId="1893458664" sldId="266"/>
            <ac:spMk id="9" creationId="{4882AE12-481A-FFD2-5A0B-6F413CAB091C}"/>
          </ac:spMkLst>
        </pc:spChg>
        <pc:spChg chg="add mod">
          <ac:chgData name="Niranjana Arora" userId="e3f90a5dd0551492" providerId="LiveId" clId="{6D11117F-B93D-4DB3-B962-895CA0C6CA80}" dt="2023-11-29T11:44:19.855" v="356" actId="1076"/>
          <ac:spMkLst>
            <pc:docMk/>
            <pc:sldMk cId="1893458664" sldId="266"/>
            <ac:spMk id="10" creationId="{B68AE422-CFCF-1CAE-F8FE-D42256F2A8F7}"/>
          </ac:spMkLst>
        </pc:spChg>
        <pc:spChg chg="add mod">
          <ac:chgData name="Niranjana Arora" userId="e3f90a5dd0551492" providerId="LiveId" clId="{6D11117F-B93D-4DB3-B962-895CA0C6CA80}" dt="2023-11-29T11:44:14.098" v="354" actId="1076"/>
          <ac:spMkLst>
            <pc:docMk/>
            <pc:sldMk cId="1893458664" sldId="266"/>
            <ac:spMk id="16" creationId="{F6D02A6C-E015-7290-CE9D-76051292BFE9}"/>
          </ac:spMkLst>
        </pc:spChg>
        <pc:spChg chg="add mod">
          <ac:chgData name="Niranjana Arora" userId="e3f90a5dd0551492" providerId="LiveId" clId="{6D11117F-B93D-4DB3-B962-895CA0C6CA80}" dt="2023-11-29T11:44:08.418" v="352" actId="1076"/>
          <ac:spMkLst>
            <pc:docMk/>
            <pc:sldMk cId="1893458664" sldId="266"/>
            <ac:spMk id="18" creationId="{4BE92FE1-B380-CA7E-DA38-D07F90BF0E84}"/>
          </ac:spMkLst>
        </pc:spChg>
        <pc:spChg chg="add del">
          <ac:chgData name="Niranjana Arora" userId="e3f90a5dd0551492" providerId="LiveId" clId="{6D11117F-B93D-4DB3-B962-895CA0C6CA80}" dt="2023-11-29T11:28:11.760" v="239" actId="478"/>
          <ac:spMkLst>
            <pc:docMk/>
            <pc:sldMk cId="1893458664" sldId="266"/>
            <ac:spMk id="20" creationId="{8950AD4C-6AF3-49F8-94E1-DBCAFB39478B}"/>
          </ac:spMkLst>
        </pc:spChg>
        <pc:spChg chg="add del">
          <ac:chgData name="Niranjana Arora" userId="e3f90a5dd0551492" providerId="LiveId" clId="{6D11117F-B93D-4DB3-B962-895CA0C6CA80}" dt="2023-11-29T11:28:11.760" v="239" actId="478"/>
          <ac:spMkLst>
            <pc:docMk/>
            <pc:sldMk cId="1893458664" sldId="266"/>
            <ac:spMk id="21" creationId="{072DC3EE-C469-49E0-A83D-CA3BE525C59A}"/>
          </ac:spMkLst>
        </pc:spChg>
        <pc:spChg chg="add del">
          <ac:chgData name="Niranjana Arora" userId="e3f90a5dd0551492" providerId="LiveId" clId="{6D11117F-B93D-4DB3-B962-895CA0C6CA80}" dt="2023-11-29T11:28:11.760" v="239" actId="478"/>
          <ac:spMkLst>
            <pc:docMk/>
            <pc:sldMk cId="1893458664" sldId="266"/>
            <ac:spMk id="22" creationId="{8DBEAE55-3EA1-41D7-A212-5F7D8986C1F2}"/>
          </ac:spMkLst>
        </pc:spChg>
        <pc:spChg chg="add del">
          <ac:chgData name="Niranjana Arora" userId="e3f90a5dd0551492" providerId="LiveId" clId="{6D11117F-B93D-4DB3-B962-895CA0C6CA80}" dt="2023-11-29T11:28:11.760" v="239" actId="478"/>
          <ac:spMkLst>
            <pc:docMk/>
            <pc:sldMk cId="1893458664" sldId="266"/>
            <ac:spMk id="23" creationId="{CFC5F0E7-644F-4101-BE72-12825CF537E7}"/>
          </ac:spMkLst>
        </pc:spChg>
        <pc:spChg chg="add del">
          <ac:chgData name="Niranjana Arora" userId="e3f90a5dd0551492" providerId="LiveId" clId="{6D11117F-B93D-4DB3-B962-895CA0C6CA80}" dt="2023-11-29T11:28:11.760" v="239" actId="478"/>
          <ac:spMkLst>
            <pc:docMk/>
            <pc:sldMk cId="1893458664" sldId="266"/>
            <ac:spMk id="33" creationId="{40E15492-9E9B-E2E6-B13C-A5EBF31FB41B}"/>
          </ac:spMkLst>
        </pc:spChg>
        <pc:spChg chg="add del mod">
          <ac:chgData name="Niranjana Arora" userId="e3f90a5dd0551492" providerId="LiveId" clId="{6D11117F-B93D-4DB3-B962-895CA0C6CA80}" dt="2023-11-29T11:28:11.760" v="239" actId="478"/>
          <ac:spMkLst>
            <pc:docMk/>
            <pc:sldMk cId="1893458664" sldId="266"/>
            <ac:spMk id="34" creationId="{BCC67D67-E73B-4E36-56DE-ACA51FD119E0}"/>
          </ac:spMkLst>
        </pc:spChg>
        <pc:spChg chg="add del">
          <ac:chgData name="Niranjana Arora" userId="e3f90a5dd0551492" providerId="LiveId" clId="{6D11117F-B93D-4DB3-B962-895CA0C6CA80}" dt="2023-11-29T11:28:11.760" v="239" actId="478"/>
          <ac:spMkLst>
            <pc:docMk/>
            <pc:sldMk cId="1893458664" sldId="266"/>
            <ac:spMk id="36" creationId="{2AAF2E68-076D-3281-7312-BF9AB08DE539}"/>
          </ac:spMkLst>
        </pc:spChg>
        <pc:spChg chg="add del">
          <ac:chgData name="Niranjana Arora" userId="e3f90a5dd0551492" providerId="LiveId" clId="{6D11117F-B93D-4DB3-B962-895CA0C6CA80}" dt="2023-11-29T11:28:11.760" v="239" actId="478"/>
          <ac:spMkLst>
            <pc:docMk/>
            <pc:sldMk cId="1893458664" sldId="266"/>
            <ac:spMk id="40" creationId="{75C33142-D46D-E2D4-FFA7-373F2BBAB54A}"/>
          </ac:spMkLst>
        </pc:spChg>
        <pc:spChg chg="add del">
          <ac:chgData name="Niranjana Arora" userId="e3f90a5dd0551492" providerId="LiveId" clId="{6D11117F-B93D-4DB3-B962-895CA0C6CA80}" dt="2023-11-29T11:28:11.760" v="239" actId="478"/>
          <ac:spMkLst>
            <pc:docMk/>
            <pc:sldMk cId="1893458664" sldId="266"/>
            <ac:spMk id="44" creationId="{0D2A99C6-ADBD-FEB1-51A0-6AA647DF85B4}"/>
          </ac:spMkLst>
        </pc:spChg>
        <pc:spChg chg="add del">
          <ac:chgData name="Niranjana Arora" userId="e3f90a5dd0551492" providerId="LiveId" clId="{6D11117F-B93D-4DB3-B962-895CA0C6CA80}" dt="2023-11-29T11:28:11.760" v="239" actId="478"/>
          <ac:spMkLst>
            <pc:docMk/>
            <pc:sldMk cId="1893458664" sldId="266"/>
            <ac:spMk id="47" creationId="{51FDB020-4CAC-A0A7-3B4B-960B510DF1D1}"/>
          </ac:spMkLst>
        </pc:spChg>
        <pc:picChg chg="add mod">
          <ac:chgData name="Niranjana Arora" userId="e3f90a5dd0551492" providerId="LiveId" clId="{6D11117F-B93D-4DB3-B962-895CA0C6CA80}" dt="2023-11-29T11:44:16.953" v="355" actId="1076"/>
          <ac:picMkLst>
            <pc:docMk/>
            <pc:sldMk cId="1893458664" sldId="266"/>
            <ac:picMk id="3" creationId="{F9ED9C11-F6F5-844D-284A-786E3703FFE8}"/>
          </ac:picMkLst>
        </pc:picChg>
        <pc:picChg chg="add mod">
          <ac:chgData name="Niranjana Arora" userId="e3f90a5dd0551492" providerId="LiveId" clId="{6D11117F-B93D-4DB3-B962-895CA0C6CA80}" dt="2023-11-29T11:44:25.395" v="357" actId="1076"/>
          <ac:picMkLst>
            <pc:docMk/>
            <pc:sldMk cId="1893458664" sldId="266"/>
            <ac:picMk id="5" creationId="{295D2892-6A5A-FE43-1B3B-D6EDDA9F5599}"/>
          </ac:picMkLst>
        </pc:picChg>
        <pc:picChg chg="add mod">
          <ac:chgData name="Niranjana Arora" userId="e3f90a5dd0551492" providerId="LiveId" clId="{6D11117F-B93D-4DB3-B962-895CA0C6CA80}" dt="2023-11-29T11:32:54.647" v="281" actId="14100"/>
          <ac:picMkLst>
            <pc:docMk/>
            <pc:sldMk cId="1893458664" sldId="266"/>
            <ac:picMk id="7" creationId="{3880A3A3-8A08-9FB2-4D4B-F9EE142BC279}"/>
          </ac:picMkLst>
        </pc:picChg>
        <pc:picChg chg="add mod">
          <ac:chgData name="Niranjana Arora" userId="e3f90a5dd0551492" providerId="LiveId" clId="{6D11117F-B93D-4DB3-B962-895CA0C6CA80}" dt="2023-11-29T11:44:10.951" v="353" actId="1076"/>
          <ac:picMkLst>
            <pc:docMk/>
            <pc:sldMk cId="1893458664" sldId="266"/>
            <ac:picMk id="12" creationId="{3355A0DA-3FA6-37B0-F210-214713F8EFA8}"/>
          </ac:picMkLst>
        </pc:picChg>
        <pc:picChg chg="add mod">
          <ac:chgData name="Niranjana Arora" userId="e3f90a5dd0551492" providerId="LiveId" clId="{6D11117F-B93D-4DB3-B962-895CA0C6CA80}" dt="2023-11-29T11:44:04.507" v="351" actId="1076"/>
          <ac:picMkLst>
            <pc:docMk/>
            <pc:sldMk cId="1893458664" sldId="266"/>
            <ac:picMk id="14" creationId="{C9C4369C-3066-30CC-5261-6FC022142A04}"/>
          </ac:picMkLst>
        </pc:picChg>
        <pc:picChg chg="add del">
          <ac:chgData name="Niranjana Arora" userId="e3f90a5dd0551492" providerId="LiveId" clId="{6D11117F-B93D-4DB3-B962-895CA0C6CA80}" dt="2023-11-29T11:28:11.760" v="239" actId="478"/>
          <ac:picMkLst>
            <pc:docMk/>
            <pc:sldMk cId="1893458664" sldId="266"/>
            <ac:picMk id="15" creationId="{9BB9F72F-6CDF-88C3-7E4E-909AE0CA3C07}"/>
          </ac:picMkLst>
        </pc:picChg>
        <pc:picChg chg="add del">
          <ac:chgData name="Niranjana Arora" userId="e3f90a5dd0551492" providerId="LiveId" clId="{6D11117F-B93D-4DB3-B962-895CA0C6CA80}" dt="2023-11-29T11:28:02.777" v="233" actId="478"/>
          <ac:picMkLst>
            <pc:docMk/>
            <pc:sldMk cId="1893458664" sldId="266"/>
            <ac:picMk id="24" creationId="{A6C74837-0E02-B77D-F210-48828BC9FF7A}"/>
          </ac:picMkLst>
        </pc:picChg>
        <pc:picChg chg="add del">
          <ac:chgData name="Niranjana Arora" userId="e3f90a5dd0551492" providerId="LiveId" clId="{6D11117F-B93D-4DB3-B962-895CA0C6CA80}" dt="2023-11-29T11:28:11.760" v="239" actId="478"/>
          <ac:picMkLst>
            <pc:docMk/>
            <pc:sldMk cId="1893458664" sldId="266"/>
            <ac:picMk id="26" creationId="{BA2D7B05-D0A2-720A-F40A-B202826B7662}"/>
          </ac:picMkLst>
        </pc:picChg>
        <pc:picChg chg="add del">
          <ac:chgData name="Niranjana Arora" userId="e3f90a5dd0551492" providerId="LiveId" clId="{6D11117F-B93D-4DB3-B962-895CA0C6CA80}" dt="2023-11-29T11:28:11.760" v="239" actId="478"/>
          <ac:picMkLst>
            <pc:docMk/>
            <pc:sldMk cId="1893458664" sldId="266"/>
            <ac:picMk id="38" creationId="{653D650A-11CE-C722-BB45-A179CDC04C95}"/>
          </ac:picMkLst>
        </pc:picChg>
        <pc:picChg chg="add del">
          <ac:chgData name="Niranjana Arora" userId="e3f90a5dd0551492" providerId="LiveId" clId="{6D11117F-B93D-4DB3-B962-895CA0C6CA80}" dt="2023-11-29T11:28:11.760" v="239" actId="478"/>
          <ac:picMkLst>
            <pc:docMk/>
            <pc:sldMk cId="1893458664" sldId="266"/>
            <ac:picMk id="42" creationId="{00347B9E-8D7F-4570-BC2D-3997845E798A}"/>
          </ac:picMkLst>
        </pc:picChg>
        <pc:picChg chg="add del">
          <ac:chgData name="Niranjana Arora" userId="e3f90a5dd0551492" providerId="LiveId" clId="{6D11117F-B93D-4DB3-B962-895CA0C6CA80}" dt="2023-11-29T11:28:11.760" v="239" actId="478"/>
          <ac:picMkLst>
            <pc:docMk/>
            <pc:sldMk cId="1893458664" sldId="266"/>
            <ac:picMk id="46" creationId="{60DB56E0-A9CC-9397-C1BE-83EB462047E9}"/>
          </ac:picMkLst>
        </pc:picChg>
        <pc:cxnChg chg="add del">
          <ac:chgData name="Niranjana Arora" userId="e3f90a5dd0551492" providerId="LiveId" clId="{6D11117F-B93D-4DB3-B962-895CA0C6CA80}" dt="2023-11-29T11:28:11.760" v="239" actId="478"/>
          <ac:cxnSpMkLst>
            <pc:docMk/>
            <pc:sldMk cId="1893458664" sldId="266"/>
            <ac:cxnSpMk id="49" creationId="{BFA673E3-E821-253E-FA31-CFE16C65AEBB}"/>
          </ac:cxnSpMkLst>
        </pc:cxnChg>
        <pc:cxnChg chg="add del">
          <ac:chgData name="Niranjana Arora" userId="e3f90a5dd0551492" providerId="LiveId" clId="{6D11117F-B93D-4DB3-B962-895CA0C6CA80}" dt="2023-11-29T11:28:11.760" v="239" actId="478"/>
          <ac:cxnSpMkLst>
            <pc:docMk/>
            <pc:sldMk cId="1893458664" sldId="266"/>
            <ac:cxnSpMk id="51" creationId="{B0CB9717-8C57-08DA-64AA-4B1A8123C77B}"/>
          </ac:cxnSpMkLst>
        </pc:cxnChg>
        <pc:cxnChg chg="add del">
          <ac:chgData name="Niranjana Arora" userId="e3f90a5dd0551492" providerId="LiveId" clId="{6D11117F-B93D-4DB3-B962-895CA0C6CA80}" dt="2023-11-29T11:28:11.760" v="239" actId="478"/>
          <ac:cxnSpMkLst>
            <pc:docMk/>
            <pc:sldMk cId="1893458664" sldId="266"/>
            <ac:cxnSpMk id="53" creationId="{2763D10C-C178-73CE-FE52-A0A976E15F80}"/>
          </ac:cxnSpMkLst>
        </pc:cxnChg>
        <pc:cxnChg chg="add del">
          <ac:chgData name="Niranjana Arora" userId="e3f90a5dd0551492" providerId="LiveId" clId="{6D11117F-B93D-4DB3-B962-895CA0C6CA80}" dt="2023-11-29T11:28:11.760" v="239" actId="478"/>
          <ac:cxnSpMkLst>
            <pc:docMk/>
            <pc:sldMk cId="1893458664" sldId="266"/>
            <ac:cxnSpMk id="55" creationId="{973B41D7-E9CF-C231-13DB-310C07BAD91A}"/>
          </ac:cxnSpMkLst>
        </pc:cxnChg>
        <pc:cxnChg chg="add del">
          <ac:chgData name="Niranjana Arora" userId="e3f90a5dd0551492" providerId="LiveId" clId="{6D11117F-B93D-4DB3-B962-895CA0C6CA80}" dt="2023-11-29T11:28:11.760" v="239" actId="478"/>
          <ac:cxnSpMkLst>
            <pc:docMk/>
            <pc:sldMk cId="1893458664" sldId="266"/>
            <ac:cxnSpMk id="57" creationId="{70906E90-2799-5498-F541-E55D7CEF7AA7}"/>
          </ac:cxnSpMkLst>
        </pc:cxnChg>
        <pc:cxnChg chg="add del">
          <ac:chgData name="Niranjana Arora" userId="e3f90a5dd0551492" providerId="LiveId" clId="{6D11117F-B93D-4DB3-B962-895CA0C6CA80}" dt="2023-11-29T11:28:11.760" v="239" actId="478"/>
          <ac:cxnSpMkLst>
            <pc:docMk/>
            <pc:sldMk cId="1893458664" sldId="266"/>
            <ac:cxnSpMk id="59" creationId="{2DCE83A0-3550-F2F0-01CA-AF657B39195C}"/>
          </ac:cxnSpMkLst>
        </pc:cxnChg>
      </pc:sldChg>
      <pc:sldChg chg="addSp modSp new mod setBg">
        <pc:chgData name="Niranjana Arora" userId="e3f90a5dd0551492" providerId="LiveId" clId="{6D11117F-B93D-4DB3-B962-895CA0C6CA80}" dt="2023-11-29T11:52:15.249" v="395" actId="1076"/>
        <pc:sldMkLst>
          <pc:docMk/>
          <pc:sldMk cId="1062541373" sldId="267"/>
        </pc:sldMkLst>
        <pc:spChg chg="add mod">
          <ac:chgData name="Niranjana Arora" userId="e3f90a5dd0551492" providerId="LiveId" clId="{6D11117F-B93D-4DB3-B962-895CA0C6CA80}" dt="2023-11-29T11:48:25.522" v="376" actId="20577"/>
          <ac:spMkLst>
            <pc:docMk/>
            <pc:sldMk cId="1062541373" sldId="267"/>
            <ac:spMk id="5" creationId="{5650E76C-445B-AFDF-A52E-E3C619179AAB}"/>
          </ac:spMkLst>
        </pc:spChg>
        <pc:spChg chg="add">
          <ac:chgData name="Niranjana Arora" userId="e3f90a5dd0551492" providerId="LiveId" clId="{6D11117F-B93D-4DB3-B962-895CA0C6CA80}" dt="2023-11-29T11:47:11.142" v="366" actId="26606"/>
          <ac:spMkLst>
            <pc:docMk/>
            <pc:sldMk cId="1062541373" sldId="267"/>
            <ac:spMk id="8" creationId="{8950AD4C-6AF3-49F8-94E1-DBCAFB39478B}"/>
          </ac:spMkLst>
        </pc:spChg>
        <pc:spChg chg="add mod">
          <ac:chgData name="Niranjana Arora" userId="e3f90a5dd0551492" providerId="LiveId" clId="{6D11117F-B93D-4DB3-B962-895CA0C6CA80}" dt="2023-11-29T11:50:03.292" v="389" actId="1076"/>
          <ac:spMkLst>
            <pc:docMk/>
            <pc:sldMk cId="1062541373" sldId="267"/>
            <ac:spMk id="9" creationId="{F4246389-0668-4483-FB0D-AA0ABFE7E960}"/>
          </ac:spMkLst>
        </pc:spChg>
        <pc:spChg chg="add">
          <ac:chgData name="Niranjana Arora" userId="e3f90a5dd0551492" providerId="LiveId" clId="{6D11117F-B93D-4DB3-B962-895CA0C6CA80}" dt="2023-11-29T11:47:11.142" v="366" actId="26606"/>
          <ac:spMkLst>
            <pc:docMk/>
            <pc:sldMk cId="1062541373" sldId="267"/>
            <ac:spMk id="10" creationId="{072DC3EE-C469-49E0-A83D-CA3BE525C59A}"/>
          </ac:spMkLst>
        </pc:spChg>
        <pc:spChg chg="add">
          <ac:chgData name="Niranjana Arora" userId="e3f90a5dd0551492" providerId="LiveId" clId="{6D11117F-B93D-4DB3-B962-895CA0C6CA80}" dt="2023-11-29T11:47:11.142" v="366" actId="26606"/>
          <ac:spMkLst>
            <pc:docMk/>
            <pc:sldMk cId="1062541373" sldId="267"/>
            <ac:spMk id="12" creationId="{8DBEAE55-3EA1-41D7-A212-5F7D8986C1F2}"/>
          </ac:spMkLst>
        </pc:spChg>
        <pc:spChg chg="add">
          <ac:chgData name="Niranjana Arora" userId="e3f90a5dd0551492" providerId="LiveId" clId="{6D11117F-B93D-4DB3-B962-895CA0C6CA80}" dt="2023-11-29T11:47:11.142" v="366" actId="26606"/>
          <ac:spMkLst>
            <pc:docMk/>
            <pc:sldMk cId="1062541373" sldId="267"/>
            <ac:spMk id="14" creationId="{CFC5F0E7-644F-4101-BE72-12825CF537E7}"/>
          </ac:spMkLst>
        </pc:spChg>
        <pc:spChg chg="add mod">
          <ac:chgData name="Niranjana Arora" userId="e3f90a5dd0551492" providerId="LiveId" clId="{6D11117F-B93D-4DB3-B962-895CA0C6CA80}" dt="2023-11-29T11:52:15.249" v="395" actId="1076"/>
          <ac:spMkLst>
            <pc:docMk/>
            <pc:sldMk cId="1062541373" sldId="267"/>
            <ac:spMk id="16" creationId="{46D10129-0C3C-BD43-EFF5-3953F9618CFF}"/>
          </ac:spMkLst>
        </pc:spChg>
        <pc:picChg chg="add mod">
          <ac:chgData name="Niranjana Arora" userId="e3f90a5dd0551492" providerId="LiveId" clId="{6D11117F-B93D-4DB3-B962-895CA0C6CA80}" dt="2023-11-29T11:48:05.761" v="371" actId="14100"/>
          <ac:picMkLst>
            <pc:docMk/>
            <pc:sldMk cId="1062541373" sldId="267"/>
            <ac:picMk id="3" creationId="{414E1CBA-3548-DE43-DA10-969CFE35067A}"/>
          </ac:picMkLst>
        </pc:picChg>
        <pc:picChg chg="add mod">
          <ac:chgData name="Niranjana Arora" userId="e3f90a5dd0551492" providerId="LiveId" clId="{6D11117F-B93D-4DB3-B962-895CA0C6CA80}" dt="2023-11-29T11:49:13.672" v="380" actId="962"/>
          <ac:picMkLst>
            <pc:docMk/>
            <pc:sldMk cId="1062541373" sldId="267"/>
            <ac:picMk id="7" creationId="{3CAA79A5-0793-8BA9-85DE-7AABAA46665D}"/>
          </ac:picMkLst>
        </pc:picChg>
        <pc:picChg chg="add mod">
          <ac:chgData name="Niranjana Arora" userId="e3f90a5dd0551492" providerId="LiveId" clId="{6D11117F-B93D-4DB3-B962-895CA0C6CA80}" dt="2023-11-29T11:51:58.057" v="393" actId="962"/>
          <ac:picMkLst>
            <pc:docMk/>
            <pc:sldMk cId="1062541373" sldId="267"/>
            <ac:picMk id="13" creationId="{4A216C9C-EF93-BB5D-2CD5-B88A3226D4D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79F7"/>
        </a:solidFill>
        <a:effectLst/>
      </p:bgPr>
    </p:bg>
    <p:spTree>
      <p:nvGrpSpPr>
        <p:cNvPr id="1" name=""/>
        <p:cNvGrpSpPr/>
        <p:nvPr/>
      </p:nvGrpSpPr>
      <p:grpSpPr>
        <a:xfrm>
          <a:off x="0" y="0"/>
          <a:ext cx="0" cy="0"/>
          <a:chOff x="0" y="0"/>
          <a:chExt cx="0" cy="0"/>
        </a:xfrm>
      </p:grpSpPr>
      <p:grpSp>
        <p:nvGrpSpPr>
          <p:cNvPr id="2" name="Group 2"/>
          <p:cNvGrpSpPr/>
          <p:nvPr/>
        </p:nvGrpSpPr>
        <p:grpSpPr>
          <a:xfrm>
            <a:off x="714127" y="683475"/>
            <a:ext cx="16859746" cy="8920050"/>
            <a:chOff x="0" y="0"/>
            <a:chExt cx="4440427" cy="2349314"/>
          </a:xfrm>
        </p:grpSpPr>
        <p:sp>
          <p:nvSpPr>
            <p:cNvPr id="3" name="Freeform 3"/>
            <p:cNvSpPr/>
            <p:nvPr/>
          </p:nvSpPr>
          <p:spPr>
            <a:xfrm>
              <a:off x="0" y="0"/>
              <a:ext cx="4440427" cy="2349314"/>
            </a:xfrm>
            <a:custGeom>
              <a:avLst/>
              <a:gdLst/>
              <a:ahLst/>
              <a:cxnLst/>
              <a:rect l="l" t="t" r="r" b="b"/>
              <a:pathLst>
                <a:path w="4440427" h="2349314">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txBody>
            <a:bodyPr/>
            <a:lstStyle/>
            <a:p>
              <a:endParaRPr lang="en-IN"/>
            </a:p>
          </p:txBody>
        </p:sp>
        <p:sp>
          <p:nvSpPr>
            <p:cNvPr id="4" name="TextBox 4"/>
            <p:cNvSpPr txBox="1"/>
            <p:nvPr/>
          </p:nvSpPr>
          <p:spPr>
            <a:xfrm>
              <a:off x="0" y="-38100"/>
              <a:ext cx="4440427" cy="23874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857030"/>
            <a:ext cx="8746496" cy="8746496"/>
          </a:xfrm>
          <a:custGeom>
            <a:avLst/>
            <a:gdLst/>
            <a:ahLst/>
            <a:cxnLst/>
            <a:rect l="l" t="t" r="r" b="b"/>
            <a:pathLst>
              <a:path w="8746496" h="8746496">
                <a:moveTo>
                  <a:pt x="0" y="0"/>
                </a:moveTo>
                <a:lnTo>
                  <a:pt x="8746496" y="0"/>
                </a:lnTo>
                <a:lnTo>
                  <a:pt x="8746496" y="8746495"/>
                </a:lnTo>
                <a:lnTo>
                  <a:pt x="0" y="87464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0211943" y="4339190"/>
            <a:ext cx="7361930" cy="1997679"/>
          </a:xfrm>
          <a:prstGeom prst="rect">
            <a:avLst/>
          </a:prstGeom>
        </p:spPr>
        <p:txBody>
          <a:bodyPr lIns="0" tIns="0" rIns="0" bIns="0" rtlCol="0" anchor="t">
            <a:spAutoFit/>
          </a:bodyPr>
          <a:lstStyle/>
          <a:p>
            <a:pPr>
              <a:lnSpc>
                <a:spcPts val="8010"/>
              </a:lnSpc>
              <a:spcBef>
                <a:spcPct val="0"/>
              </a:spcBef>
            </a:pPr>
            <a:r>
              <a:rPr lang="en-US" sz="5722">
                <a:solidFill>
                  <a:srgbClr val="5479F7"/>
                </a:solidFill>
                <a:latin typeface="Montserrat Classic"/>
              </a:rPr>
              <a:t>LOAN ELIGIBILITY PREDICTION</a:t>
            </a:r>
          </a:p>
        </p:txBody>
      </p:sp>
      <p:sp>
        <p:nvSpPr>
          <p:cNvPr id="7" name="TextBox 7"/>
          <p:cNvSpPr txBox="1"/>
          <p:nvPr/>
        </p:nvSpPr>
        <p:spPr>
          <a:xfrm>
            <a:off x="10068415" y="1584179"/>
            <a:ext cx="6872071" cy="3215739"/>
          </a:xfrm>
          <a:prstGeom prst="rect">
            <a:avLst/>
          </a:prstGeom>
        </p:spPr>
        <p:txBody>
          <a:bodyPr lIns="0" tIns="0" rIns="0" bIns="0" rtlCol="0" anchor="t">
            <a:spAutoFit/>
          </a:bodyPr>
          <a:lstStyle/>
          <a:p>
            <a:pPr>
              <a:lnSpc>
                <a:spcPts val="12101"/>
              </a:lnSpc>
            </a:pPr>
            <a:r>
              <a:rPr lang="en-US" sz="12873">
                <a:solidFill>
                  <a:srgbClr val="000000"/>
                </a:solidFill>
                <a:latin typeface="Bebas Neue Bold"/>
              </a:rPr>
              <a:t>ARTIFICIAL</a:t>
            </a:r>
          </a:p>
          <a:p>
            <a:pPr>
              <a:lnSpc>
                <a:spcPts val="12101"/>
              </a:lnSpc>
            </a:pPr>
            <a:r>
              <a:rPr lang="en-US" sz="12873">
                <a:solidFill>
                  <a:srgbClr val="000000"/>
                </a:solidFill>
                <a:latin typeface="Bebas Neue Bold"/>
              </a:rPr>
              <a:t>INTELLIGENCE</a:t>
            </a:r>
          </a:p>
        </p:txBody>
      </p:sp>
      <p:sp>
        <p:nvSpPr>
          <p:cNvPr id="8" name="TextBox 8"/>
          <p:cNvSpPr txBox="1"/>
          <p:nvPr/>
        </p:nvSpPr>
        <p:spPr>
          <a:xfrm>
            <a:off x="9144000" y="6685588"/>
            <a:ext cx="8168282" cy="2523640"/>
          </a:xfrm>
          <a:prstGeom prst="rect">
            <a:avLst/>
          </a:prstGeom>
        </p:spPr>
        <p:txBody>
          <a:bodyPr lIns="0" tIns="0" rIns="0" bIns="0" rtlCol="0" anchor="t">
            <a:spAutoFit/>
          </a:bodyPr>
          <a:lstStyle/>
          <a:p>
            <a:pPr algn="ctr">
              <a:lnSpc>
                <a:spcPts val="5040"/>
              </a:lnSpc>
            </a:pPr>
            <a:r>
              <a:rPr lang="en-US" sz="3600" dirty="0">
                <a:solidFill>
                  <a:srgbClr val="000000"/>
                </a:solidFill>
                <a:latin typeface="Canva Sans Bold"/>
              </a:rPr>
              <a:t>E22BCAU0055-RIYA GUPTA</a:t>
            </a:r>
          </a:p>
          <a:p>
            <a:pPr algn="ctr">
              <a:lnSpc>
                <a:spcPts val="5040"/>
              </a:lnSpc>
            </a:pPr>
            <a:r>
              <a:rPr lang="en-US" sz="3600" dirty="0">
                <a:solidFill>
                  <a:srgbClr val="000000"/>
                </a:solidFill>
                <a:latin typeface="Canva Sans Bold"/>
              </a:rPr>
              <a:t>E22BCAU0115-NIRANJANA ARORA</a:t>
            </a:r>
          </a:p>
          <a:p>
            <a:pPr algn="ctr">
              <a:lnSpc>
                <a:spcPts val="5040"/>
              </a:lnSpc>
            </a:pPr>
            <a:r>
              <a:rPr lang="en-US" sz="3600" dirty="0">
                <a:solidFill>
                  <a:srgbClr val="000000"/>
                </a:solidFill>
                <a:latin typeface="Canva Sans Bold"/>
              </a:rPr>
              <a:t>E22BCAU0074-ADITYA SINGH</a:t>
            </a:r>
          </a:p>
          <a:p>
            <a:pPr algn="ctr">
              <a:lnSpc>
                <a:spcPts val="5040"/>
              </a:lnSpc>
            </a:pPr>
            <a:endParaRPr lang="en-US" sz="3600" dirty="0">
              <a:solidFill>
                <a:srgbClr val="000000"/>
              </a:solidFill>
              <a:latin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1577569" y="2835551"/>
            <a:ext cx="3451574" cy="2938743"/>
            <a:chOff x="0" y="0"/>
            <a:chExt cx="909057" cy="773990"/>
          </a:xfrm>
        </p:grpSpPr>
        <p:sp>
          <p:nvSpPr>
            <p:cNvPr id="3" name="Freeform 3"/>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endParaRPr lang="en-IN"/>
            </a:p>
          </p:txBody>
        </p:sp>
        <p:sp>
          <p:nvSpPr>
            <p:cNvPr id="4" name="TextBox 4"/>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5471331" y="2835551"/>
            <a:ext cx="3451574" cy="2938743"/>
            <a:chOff x="0" y="0"/>
            <a:chExt cx="909057" cy="773990"/>
          </a:xfrm>
        </p:grpSpPr>
        <p:sp>
          <p:nvSpPr>
            <p:cNvPr id="6" name="Freeform 6"/>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endParaRPr lang="en-IN"/>
            </a:p>
          </p:txBody>
        </p:sp>
        <p:sp>
          <p:nvSpPr>
            <p:cNvPr id="7" name="TextBox 7"/>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9365094" y="2835551"/>
            <a:ext cx="3451574" cy="2938743"/>
            <a:chOff x="0" y="0"/>
            <a:chExt cx="909057" cy="773990"/>
          </a:xfrm>
        </p:grpSpPr>
        <p:sp>
          <p:nvSpPr>
            <p:cNvPr id="9" name="Freeform 9"/>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endParaRPr lang="en-IN"/>
            </a:p>
          </p:txBody>
        </p:sp>
        <p:sp>
          <p:nvSpPr>
            <p:cNvPr id="10" name="TextBox 10"/>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3258857" y="2835551"/>
            <a:ext cx="3451574" cy="2938743"/>
            <a:chOff x="0" y="0"/>
            <a:chExt cx="909057" cy="773990"/>
          </a:xfrm>
        </p:grpSpPr>
        <p:sp>
          <p:nvSpPr>
            <p:cNvPr id="12" name="Freeform 12"/>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endParaRPr lang="en-IN"/>
            </a:p>
          </p:txBody>
        </p:sp>
        <p:sp>
          <p:nvSpPr>
            <p:cNvPr id="13" name="TextBox 13"/>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245637" y="6269594"/>
            <a:ext cx="3451574" cy="2938743"/>
            <a:chOff x="0" y="0"/>
            <a:chExt cx="909057" cy="773990"/>
          </a:xfrm>
        </p:grpSpPr>
        <p:sp>
          <p:nvSpPr>
            <p:cNvPr id="15" name="Freeform 15"/>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endParaRPr lang="en-IN"/>
            </a:p>
          </p:txBody>
        </p:sp>
        <p:sp>
          <p:nvSpPr>
            <p:cNvPr id="16" name="TextBox 16"/>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5475370" y="6355319"/>
            <a:ext cx="3451574" cy="2853018"/>
            <a:chOff x="0" y="0"/>
            <a:chExt cx="909057" cy="751412"/>
          </a:xfrm>
        </p:grpSpPr>
        <p:sp>
          <p:nvSpPr>
            <p:cNvPr id="18" name="Freeform 18"/>
            <p:cNvSpPr/>
            <p:nvPr/>
          </p:nvSpPr>
          <p:spPr>
            <a:xfrm>
              <a:off x="0" y="0"/>
              <a:ext cx="909057" cy="751412"/>
            </a:xfrm>
            <a:custGeom>
              <a:avLst/>
              <a:gdLst/>
              <a:ahLst/>
              <a:cxnLst/>
              <a:rect l="l" t="t" r="r" b="b"/>
              <a:pathLst>
                <a:path w="909057" h="751412">
                  <a:moveTo>
                    <a:pt x="76262" y="0"/>
                  </a:moveTo>
                  <a:lnTo>
                    <a:pt x="832794" y="0"/>
                  </a:lnTo>
                  <a:cubicBezTo>
                    <a:pt x="874913" y="0"/>
                    <a:pt x="909057" y="34144"/>
                    <a:pt x="909057" y="76262"/>
                  </a:cubicBezTo>
                  <a:lnTo>
                    <a:pt x="909057" y="675150"/>
                  </a:lnTo>
                  <a:cubicBezTo>
                    <a:pt x="909057" y="695376"/>
                    <a:pt x="901022" y="714773"/>
                    <a:pt x="886720" y="729075"/>
                  </a:cubicBezTo>
                  <a:cubicBezTo>
                    <a:pt x="872418" y="743377"/>
                    <a:pt x="853020" y="751412"/>
                    <a:pt x="832794" y="751412"/>
                  </a:cubicBezTo>
                  <a:lnTo>
                    <a:pt x="76262" y="751412"/>
                  </a:lnTo>
                  <a:cubicBezTo>
                    <a:pt x="34144" y="751412"/>
                    <a:pt x="0" y="717268"/>
                    <a:pt x="0" y="675150"/>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endParaRPr lang="en-IN"/>
            </a:p>
          </p:txBody>
        </p:sp>
        <p:sp>
          <p:nvSpPr>
            <p:cNvPr id="19" name="TextBox 19"/>
            <p:cNvSpPr txBox="1"/>
            <p:nvPr/>
          </p:nvSpPr>
          <p:spPr>
            <a:xfrm>
              <a:off x="0" y="-38100"/>
              <a:ext cx="909057" cy="78951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9365094" y="6277459"/>
            <a:ext cx="3451574" cy="2938743"/>
            <a:chOff x="0" y="0"/>
            <a:chExt cx="909057" cy="773990"/>
          </a:xfrm>
        </p:grpSpPr>
        <p:sp>
          <p:nvSpPr>
            <p:cNvPr id="21" name="Freeform 21"/>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endParaRPr lang="en-IN"/>
            </a:p>
          </p:txBody>
        </p:sp>
        <p:sp>
          <p:nvSpPr>
            <p:cNvPr id="22" name="TextBox 22"/>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3258857" y="6277459"/>
            <a:ext cx="3451574" cy="2938743"/>
            <a:chOff x="0" y="0"/>
            <a:chExt cx="909057" cy="773990"/>
          </a:xfrm>
        </p:grpSpPr>
        <p:sp>
          <p:nvSpPr>
            <p:cNvPr id="24" name="Freeform 24"/>
            <p:cNvSpPr/>
            <p:nvPr/>
          </p:nvSpPr>
          <p:spPr>
            <a:xfrm>
              <a:off x="0" y="0"/>
              <a:ext cx="909057" cy="773990"/>
            </a:xfrm>
            <a:custGeom>
              <a:avLst/>
              <a:gdLst/>
              <a:ahLst/>
              <a:cxnLst/>
              <a:rect l="l" t="t" r="r" b="b"/>
              <a:pathLst>
                <a:path w="909057" h="773990">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txBody>
            <a:bodyPr/>
            <a:lstStyle/>
            <a:p>
              <a:endParaRPr lang="en-IN"/>
            </a:p>
          </p:txBody>
        </p:sp>
        <p:sp>
          <p:nvSpPr>
            <p:cNvPr id="25" name="TextBox 25"/>
            <p:cNvSpPr txBox="1"/>
            <p:nvPr/>
          </p:nvSpPr>
          <p:spPr>
            <a:xfrm>
              <a:off x="0" y="-38100"/>
              <a:ext cx="909057" cy="81209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Freeform 26"/>
          <p:cNvSpPr/>
          <p:nvPr/>
        </p:nvSpPr>
        <p:spPr>
          <a:xfrm>
            <a:off x="14935250" y="5143500"/>
            <a:ext cx="3523500" cy="6073194"/>
          </a:xfrm>
          <a:custGeom>
            <a:avLst/>
            <a:gdLst/>
            <a:ahLst/>
            <a:cxnLst/>
            <a:rect l="l" t="t" r="r" b="b"/>
            <a:pathLst>
              <a:path w="3523500" h="6073194">
                <a:moveTo>
                  <a:pt x="0" y="0"/>
                </a:moveTo>
                <a:lnTo>
                  <a:pt x="3523500" y="0"/>
                </a:lnTo>
                <a:lnTo>
                  <a:pt x="3523500" y="6073194"/>
                </a:lnTo>
                <a:lnTo>
                  <a:pt x="0" y="6073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7" name="TextBox 27"/>
          <p:cNvSpPr txBox="1"/>
          <p:nvPr/>
        </p:nvSpPr>
        <p:spPr>
          <a:xfrm>
            <a:off x="1774207" y="3064063"/>
            <a:ext cx="3058297"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a:rPr>
              <a:t>Data Loading</a:t>
            </a:r>
          </a:p>
        </p:txBody>
      </p:sp>
      <p:sp>
        <p:nvSpPr>
          <p:cNvPr id="28" name="TextBox 28"/>
          <p:cNvSpPr txBox="1"/>
          <p:nvPr/>
        </p:nvSpPr>
        <p:spPr>
          <a:xfrm>
            <a:off x="1774207" y="3577175"/>
            <a:ext cx="3058297" cy="197739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 Reads the dataset from the file "loan-test.csv" and stores it in a Pandas DataFrame called data</a:t>
            </a:r>
          </a:p>
        </p:txBody>
      </p:sp>
      <p:sp>
        <p:nvSpPr>
          <p:cNvPr id="29" name="TextBox 29"/>
          <p:cNvSpPr txBox="1"/>
          <p:nvPr/>
        </p:nvSpPr>
        <p:spPr>
          <a:xfrm>
            <a:off x="13455495" y="3937220"/>
            <a:ext cx="3058297" cy="157734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 Extracts independent variables (X) and the dependent variable (Y) from the dataset.</a:t>
            </a:r>
          </a:p>
        </p:txBody>
      </p:sp>
      <p:sp>
        <p:nvSpPr>
          <p:cNvPr id="30" name="TextBox 30"/>
          <p:cNvSpPr txBox="1"/>
          <p:nvPr/>
        </p:nvSpPr>
        <p:spPr>
          <a:xfrm>
            <a:off x="1442276" y="6326744"/>
            <a:ext cx="3058297" cy="9074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a:rPr>
              <a:t>Splitting the Data</a:t>
            </a:r>
          </a:p>
        </p:txBody>
      </p:sp>
      <p:sp>
        <p:nvSpPr>
          <p:cNvPr id="31" name="TextBox 31"/>
          <p:cNvSpPr txBox="1"/>
          <p:nvPr/>
        </p:nvSpPr>
        <p:spPr>
          <a:xfrm>
            <a:off x="5254276" y="2886930"/>
            <a:ext cx="3672669" cy="9074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a:rPr>
              <a:t>Handling Missing Values</a:t>
            </a:r>
          </a:p>
        </p:txBody>
      </p:sp>
      <p:sp>
        <p:nvSpPr>
          <p:cNvPr id="32" name="TextBox 32"/>
          <p:cNvSpPr txBox="1"/>
          <p:nvPr/>
        </p:nvSpPr>
        <p:spPr>
          <a:xfrm>
            <a:off x="5668622" y="3737195"/>
            <a:ext cx="3058297" cy="197739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 Checks for missing values in the dataset and prints the sum of missing values for each column</a:t>
            </a:r>
          </a:p>
        </p:txBody>
      </p:sp>
      <p:sp>
        <p:nvSpPr>
          <p:cNvPr id="33" name="TextBox 33"/>
          <p:cNvSpPr txBox="1"/>
          <p:nvPr/>
        </p:nvSpPr>
        <p:spPr>
          <a:xfrm>
            <a:off x="9365094" y="2835463"/>
            <a:ext cx="3058297" cy="9074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a:rPr>
              <a:t>Removing Duplicates</a:t>
            </a:r>
          </a:p>
        </p:txBody>
      </p:sp>
      <p:sp>
        <p:nvSpPr>
          <p:cNvPr id="34" name="TextBox 34"/>
          <p:cNvSpPr txBox="1"/>
          <p:nvPr/>
        </p:nvSpPr>
        <p:spPr>
          <a:xfrm>
            <a:off x="9561733" y="3685728"/>
            <a:ext cx="3058297" cy="197739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 Drops duplicate rows from the dataset and stores the result in a new DataFrame called df.</a:t>
            </a:r>
          </a:p>
        </p:txBody>
      </p:sp>
      <p:sp>
        <p:nvSpPr>
          <p:cNvPr id="35" name="TextBox 35"/>
          <p:cNvSpPr txBox="1"/>
          <p:nvPr/>
        </p:nvSpPr>
        <p:spPr>
          <a:xfrm>
            <a:off x="9365094" y="6374369"/>
            <a:ext cx="3500486" cy="764143"/>
          </a:xfrm>
          <a:prstGeom prst="rect">
            <a:avLst/>
          </a:prstGeom>
        </p:spPr>
        <p:txBody>
          <a:bodyPr lIns="0" tIns="0" rIns="0" bIns="0" rtlCol="0" anchor="t">
            <a:spAutoFit/>
          </a:bodyPr>
          <a:lstStyle/>
          <a:p>
            <a:pPr marL="0" lvl="0" indent="0" algn="ctr">
              <a:lnSpc>
                <a:spcPts val="3046"/>
              </a:lnSpc>
              <a:spcBef>
                <a:spcPct val="0"/>
              </a:spcBef>
            </a:pPr>
            <a:r>
              <a:rPr lang="en-US" sz="2343">
                <a:solidFill>
                  <a:srgbClr val="000000"/>
                </a:solidFill>
                <a:latin typeface="Montserrat Classic"/>
              </a:rPr>
              <a:t>Encoding Categorical Variables</a:t>
            </a:r>
          </a:p>
        </p:txBody>
      </p:sp>
      <p:sp>
        <p:nvSpPr>
          <p:cNvPr id="36" name="TextBox 36"/>
          <p:cNvSpPr txBox="1"/>
          <p:nvPr/>
        </p:nvSpPr>
        <p:spPr>
          <a:xfrm>
            <a:off x="1270826" y="7379127"/>
            <a:ext cx="3401197" cy="157734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Splits the data into training and testing sets using the train_test_split function.</a:t>
            </a:r>
          </a:p>
        </p:txBody>
      </p:sp>
      <p:sp>
        <p:nvSpPr>
          <p:cNvPr id="37" name="TextBox 37"/>
          <p:cNvSpPr txBox="1"/>
          <p:nvPr/>
        </p:nvSpPr>
        <p:spPr>
          <a:xfrm>
            <a:off x="13406101" y="6326744"/>
            <a:ext cx="3058297" cy="9074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a:rPr>
              <a:t>Model Training and Prediction</a:t>
            </a:r>
          </a:p>
        </p:txBody>
      </p:sp>
      <p:sp>
        <p:nvSpPr>
          <p:cNvPr id="38" name="TextBox 38"/>
          <p:cNvSpPr txBox="1"/>
          <p:nvPr/>
        </p:nvSpPr>
        <p:spPr>
          <a:xfrm>
            <a:off x="13455495" y="7419132"/>
            <a:ext cx="3058297" cy="157734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 Fits the pipeline on the training data and predicts the target variable.</a:t>
            </a:r>
          </a:p>
        </p:txBody>
      </p:sp>
      <p:sp>
        <p:nvSpPr>
          <p:cNvPr id="39" name="TextBox 39"/>
          <p:cNvSpPr txBox="1"/>
          <p:nvPr/>
        </p:nvSpPr>
        <p:spPr>
          <a:xfrm>
            <a:off x="1028700" y="1097243"/>
            <a:ext cx="15210515" cy="1462084"/>
          </a:xfrm>
          <a:prstGeom prst="rect">
            <a:avLst/>
          </a:prstGeom>
        </p:spPr>
        <p:txBody>
          <a:bodyPr lIns="0" tIns="0" rIns="0" bIns="0" rtlCol="0" anchor="t">
            <a:spAutoFit/>
          </a:bodyPr>
          <a:lstStyle/>
          <a:p>
            <a:pPr marL="0" lvl="0" indent="0" algn="ctr">
              <a:lnSpc>
                <a:spcPts val="10804"/>
              </a:lnSpc>
              <a:spcBef>
                <a:spcPct val="0"/>
              </a:spcBef>
            </a:pPr>
            <a:r>
              <a:rPr lang="en-US" sz="10697">
                <a:solidFill>
                  <a:srgbClr val="000000"/>
                </a:solidFill>
                <a:latin typeface="Bebas Neue Bold"/>
              </a:rPr>
              <a:t>CODE EXPLANATION</a:t>
            </a:r>
          </a:p>
        </p:txBody>
      </p:sp>
      <p:sp>
        <p:nvSpPr>
          <p:cNvPr id="40" name="TextBox 40"/>
          <p:cNvSpPr txBox="1"/>
          <p:nvPr/>
        </p:nvSpPr>
        <p:spPr>
          <a:xfrm>
            <a:off x="12620030" y="2886930"/>
            <a:ext cx="4630440" cy="911975"/>
          </a:xfrm>
          <a:prstGeom prst="rect">
            <a:avLst/>
          </a:prstGeom>
        </p:spPr>
        <p:txBody>
          <a:bodyPr lIns="0" tIns="0" rIns="0" bIns="0" rtlCol="0" anchor="t">
            <a:spAutoFit/>
          </a:bodyPr>
          <a:lstStyle/>
          <a:p>
            <a:pPr algn="ctr">
              <a:lnSpc>
                <a:spcPts val="3658"/>
              </a:lnSpc>
            </a:pPr>
            <a:r>
              <a:rPr lang="en-US" sz="2814">
                <a:solidFill>
                  <a:srgbClr val="000000"/>
                </a:solidFill>
                <a:latin typeface="Montserrat Classic"/>
              </a:rPr>
              <a:t>Feature </a:t>
            </a:r>
          </a:p>
          <a:p>
            <a:pPr marL="0" lvl="0" indent="0" algn="ctr">
              <a:lnSpc>
                <a:spcPts val="3658"/>
              </a:lnSpc>
              <a:spcBef>
                <a:spcPct val="0"/>
              </a:spcBef>
            </a:pPr>
            <a:r>
              <a:rPr lang="en-US" sz="2814">
                <a:solidFill>
                  <a:srgbClr val="000000"/>
                </a:solidFill>
                <a:latin typeface="Montserrat Classic"/>
              </a:rPr>
              <a:t>Extraction</a:t>
            </a:r>
          </a:p>
        </p:txBody>
      </p:sp>
      <p:sp>
        <p:nvSpPr>
          <p:cNvPr id="41" name="TextBox 41"/>
          <p:cNvSpPr txBox="1"/>
          <p:nvPr/>
        </p:nvSpPr>
        <p:spPr>
          <a:xfrm>
            <a:off x="9463413" y="7400082"/>
            <a:ext cx="3303847" cy="1286276"/>
          </a:xfrm>
          <a:prstGeom prst="rect">
            <a:avLst/>
          </a:prstGeom>
        </p:spPr>
        <p:txBody>
          <a:bodyPr lIns="0" tIns="0" rIns="0" bIns="0" rtlCol="0" anchor="t">
            <a:spAutoFit/>
          </a:bodyPr>
          <a:lstStyle/>
          <a:p>
            <a:pPr marL="0" lvl="0" indent="0" algn="ctr">
              <a:lnSpc>
                <a:spcPts val="3402"/>
              </a:lnSpc>
              <a:spcBef>
                <a:spcPct val="0"/>
              </a:spcBef>
            </a:pPr>
            <a:r>
              <a:rPr lang="en-US" sz="2268">
                <a:solidFill>
                  <a:srgbClr val="000000"/>
                </a:solidFill>
                <a:latin typeface="Montserrat"/>
              </a:rPr>
              <a:t> Encodes categorical variables using LabelEncoder..</a:t>
            </a:r>
          </a:p>
        </p:txBody>
      </p:sp>
      <p:sp>
        <p:nvSpPr>
          <p:cNvPr id="42" name="TextBox 42"/>
          <p:cNvSpPr txBox="1"/>
          <p:nvPr/>
        </p:nvSpPr>
        <p:spPr>
          <a:xfrm>
            <a:off x="5522995" y="6486317"/>
            <a:ext cx="3451574" cy="76327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Montserrat Classic Bold"/>
              </a:rPr>
              <a:t>Pipeline with Linear Regression</a:t>
            </a:r>
          </a:p>
        </p:txBody>
      </p:sp>
      <p:sp>
        <p:nvSpPr>
          <p:cNvPr id="43" name="TextBox 43"/>
          <p:cNvSpPr txBox="1"/>
          <p:nvPr/>
        </p:nvSpPr>
        <p:spPr>
          <a:xfrm>
            <a:off x="5671356" y="7231365"/>
            <a:ext cx="3251549" cy="1872865"/>
          </a:xfrm>
          <a:prstGeom prst="rect">
            <a:avLst/>
          </a:prstGeom>
        </p:spPr>
        <p:txBody>
          <a:bodyPr lIns="0" tIns="0" rIns="0" bIns="0" rtlCol="0" anchor="t">
            <a:spAutoFit/>
          </a:bodyPr>
          <a:lstStyle/>
          <a:p>
            <a:pPr marL="0" lvl="0" indent="0" algn="ctr">
              <a:lnSpc>
                <a:spcPts val="2978"/>
              </a:lnSpc>
              <a:spcBef>
                <a:spcPct val="0"/>
              </a:spcBef>
            </a:pPr>
            <a:r>
              <a:rPr lang="en-US" sz="1985">
                <a:solidFill>
                  <a:srgbClr val="000000"/>
                </a:solidFill>
                <a:latin typeface="Montserrat"/>
              </a:rPr>
              <a:t>Creates a pipeline that first applies the preprocessor and then fits a linear regression model</a:t>
            </a:r>
          </a:p>
        </p:txBody>
      </p:sp>
      <p:sp>
        <p:nvSpPr>
          <p:cNvPr id="44" name="Freeform 44"/>
          <p:cNvSpPr/>
          <p:nvPr/>
        </p:nvSpPr>
        <p:spPr>
          <a:xfrm rot="-1764347">
            <a:off x="-1174695" y="-1032416"/>
            <a:ext cx="3523500" cy="6073194"/>
          </a:xfrm>
          <a:custGeom>
            <a:avLst/>
            <a:gdLst/>
            <a:ahLst/>
            <a:cxnLst/>
            <a:rect l="l" t="t" r="r" b="b"/>
            <a:pathLst>
              <a:path w="3523500" h="6073194">
                <a:moveTo>
                  <a:pt x="0" y="0"/>
                </a:moveTo>
                <a:lnTo>
                  <a:pt x="3523499" y="0"/>
                </a:lnTo>
                <a:lnTo>
                  <a:pt x="3523499" y="6073194"/>
                </a:lnTo>
                <a:lnTo>
                  <a:pt x="0" y="6073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3882" y="3922521"/>
            <a:ext cx="4195591" cy="5000253"/>
            <a:chOff x="0" y="0"/>
            <a:chExt cx="1105012" cy="1316939"/>
          </a:xfrm>
        </p:grpSpPr>
        <p:sp>
          <p:nvSpPr>
            <p:cNvPr id="3" name="Freeform 3"/>
            <p:cNvSpPr/>
            <p:nvPr/>
          </p:nvSpPr>
          <p:spPr>
            <a:xfrm>
              <a:off x="0" y="0"/>
              <a:ext cx="1105012" cy="1316939"/>
            </a:xfrm>
            <a:custGeom>
              <a:avLst/>
              <a:gdLst/>
              <a:ahLst/>
              <a:cxnLst/>
              <a:rect l="l" t="t" r="r" b="b"/>
              <a:pathLst>
                <a:path w="1105012" h="1316939">
                  <a:moveTo>
                    <a:pt x="62739" y="0"/>
                  </a:moveTo>
                  <a:lnTo>
                    <a:pt x="1042273" y="0"/>
                  </a:lnTo>
                  <a:cubicBezTo>
                    <a:pt x="1076923" y="0"/>
                    <a:pt x="1105012" y="28089"/>
                    <a:pt x="1105012" y="62739"/>
                  </a:cubicBezTo>
                  <a:lnTo>
                    <a:pt x="1105012" y="1254201"/>
                  </a:lnTo>
                  <a:cubicBezTo>
                    <a:pt x="1105012" y="1288850"/>
                    <a:pt x="1076923" y="1316939"/>
                    <a:pt x="1042273" y="1316939"/>
                  </a:cubicBezTo>
                  <a:lnTo>
                    <a:pt x="62739" y="1316939"/>
                  </a:lnTo>
                  <a:cubicBezTo>
                    <a:pt x="28089" y="1316939"/>
                    <a:pt x="0" y="1288850"/>
                    <a:pt x="0" y="1254201"/>
                  </a:cubicBezTo>
                  <a:lnTo>
                    <a:pt x="0" y="62739"/>
                  </a:lnTo>
                  <a:cubicBezTo>
                    <a:pt x="0" y="28089"/>
                    <a:pt x="28089" y="0"/>
                    <a:pt x="62739" y="0"/>
                  </a:cubicBezTo>
                  <a:close/>
                </a:path>
              </a:pathLst>
            </a:custGeom>
            <a:solidFill>
              <a:srgbClr val="CADDFF"/>
            </a:solidFill>
            <a:ln w="19050" cap="rnd">
              <a:solidFill>
                <a:srgbClr val="000000"/>
              </a:solidFill>
              <a:prstDash val="solid"/>
              <a:round/>
            </a:ln>
          </p:spPr>
          <p:txBody>
            <a:bodyPr/>
            <a:lstStyle/>
            <a:p>
              <a:endParaRPr lang="en-IN"/>
            </a:p>
          </p:txBody>
        </p:sp>
        <p:sp>
          <p:nvSpPr>
            <p:cNvPr id="4" name="TextBox 4"/>
            <p:cNvSpPr txBox="1"/>
            <p:nvPr/>
          </p:nvSpPr>
          <p:spPr>
            <a:xfrm>
              <a:off x="0" y="-38100"/>
              <a:ext cx="1105012" cy="135503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1913203" y="3922521"/>
            <a:ext cx="4410509" cy="5029522"/>
            <a:chOff x="0" y="0"/>
            <a:chExt cx="1161616" cy="1324648"/>
          </a:xfrm>
        </p:grpSpPr>
        <p:sp>
          <p:nvSpPr>
            <p:cNvPr id="6" name="Freeform 6"/>
            <p:cNvSpPr/>
            <p:nvPr/>
          </p:nvSpPr>
          <p:spPr>
            <a:xfrm>
              <a:off x="0" y="0"/>
              <a:ext cx="1161616" cy="1324648"/>
            </a:xfrm>
            <a:custGeom>
              <a:avLst/>
              <a:gdLst/>
              <a:ahLst/>
              <a:cxnLst/>
              <a:rect l="l" t="t" r="r" b="b"/>
              <a:pathLst>
                <a:path w="1161616" h="1324648">
                  <a:moveTo>
                    <a:pt x="59681" y="0"/>
                  </a:moveTo>
                  <a:lnTo>
                    <a:pt x="1101934" y="0"/>
                  </a:lnTo>
                  <a:cubicBezTo>
                    <a:pt x="1134895" y="0"/>
                    <a:pt x="1161616" y="26720"/>
                    <a:pt x="1161616" y="59681"/>
                  </a:cubicBezTo>
                  <a:lnTo>
                    <a:pt x="1161616" y="1264967"/>
                  </a:lnTo>
                  <a:cubicBezTo>
                    <a:pt x="1161616" y="1297928"/>
                    <a:pt x="1134895" y="1324648"/>
                    <a:pt x="1101934" y="1324648"/>
                  </a:cubicBezTo>
                  <a:lnTo>
                    <a:pt x="59681" y="1324648"/>
                  </a:lnTo>
                  <a:cubicBezTo>
                    <a:pt x="26720" y="1324648"/>
                    <a:pt x="0" y="1297928"/>
                    <a:pt x="0" y="1264967"/>
                  </a:cubicBezTo>
                  <a:lnTo>
                    <a:pt x="0" y="59681"/>
                  </a:lnTo>
                  <a:cubicBezTo>
                    <a:pt x="0" y="26720"/>
                    <a:pt x="26720" y="0"/>
                    <a:pt x="59681" y="0"/>
                  </a:cubicBezTo>
                  <a:close/>
                </a:path>
              </a:pathLst>
            </a:custGeom>
            <a:solidFill>
              <a:srgbClr val="CADDFF"/>
            </a:solidFill>
            <a:ln w="19050" cap="rnd">
              <a:solidFill>
                <a:srgbClr val="000000"/>
              </a:solidFill>
              <a:prstDash val="solid"/>
              <a:round/>
            </a:ln>
          </p:spPr>
          <p:txBody>
            <a:bodyPr/>
            <a:lstStyle/>
            <a:p>
              <a:endParaRPr lang="en-IN"/>
            </a:p>
          </p:txBody>
        </p:sp>
        <p:sp>
          <p:nvSpPr>
            <p:cNvPr id="7" name="TextBox 7"/>
            <p:cNvSpPr txBox="1"/>
            <p:nvPr/>
          </p:nvSpPr>
          <p:spPr>
            <a:xfrm>
              <a:off x="0" y="-38100"/>
              <a:ext cx="1161616" cy="136274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6555157" y="3922521"/>
            <a:ext cx="4282361" cy="5000253"/>
            <a:chOff x="0" y="0"/>
            <a:chExt cx="1127865" cy="1316939"/>
          </a:xfrm>
        </p:grpSpPr>
        <p:sp>
          <p:nvSpPr>
            <p:cNvPr id="9" name="Freeform 9"/>
            <p:cNvSpPr/>
            <p:nvPr/>
          </p:nvSpPr>
          <p:spPr>
            <a:xfrm>
              <a:off x="0" y="0"/>
              <a:ext cx="1127865" cy="1316939"/>
            </a:xfrm>
            <a:custGeom>
              <a:avLst/>
              <a:gdLst/>
              <a:ahLst/>
              <a:cxnLst/>
              <a:rect l="l" t="t" r="r" b="b"/>
              <a:pathLst>
                <a:path w="1127865" h="1316939">
                  <a:moveTo>
                    <a:pt x="61467" y="0"/>
                  </a:moveTo>
                  <a:lnTo>
                    <a:pt x="1066397" y="0"/>
                  </a:lnTo>
                  <a:cubicBezTo>
                    <a:pt x="1082700" y="0"/>
                    <a:pt x="1098334" y="6476"/>
                    <a:pt x="1109861" y="18003"/>
                  </a:cubicBezTo>
                  <a:cubicBezTo>
                    <a:pt x="1121389" y="29531"/>
                    <a:pt x="1127865" y="45165"/>
                    <a:pt x="1127865" y="61467"/>
                  </a:cubicBezTo>
                  <a:lnTo>
                    <a:pt x="1127865" y="1255472"/>
                  </a:lnTo>
                  <a:cubicBezTo>
                    <a:pt x="1127865" y="1271774"/>
                    <a:pt x="1121389" y="1287408"/>
                    <a:pt x="1109861" y="1298936"/>
                  </a:cubicBezTo>
                  <a:cubicBezTo>
                    <a:pt x="1098334" y="1310463"/>
                    <a:pt x="1082700" y="1316939"/>
                    <a:pt x="1066397" y="1316939"/>
                  </a:cubicBezTo>
                  <a:lnTo>
                    <a:pt x="61467" y="1316939"/>
                  </a:lnTo>
                  <a:cubicBezTo>
                    <a:pt x="45165" y="1316939"/>
                    <a:pt x="29531" y="1310463"/>
                    <a:pt x="18003" y="1298936"/>
                  </a:cubicBezTo>
                  <a:cubicBezTo>
                    <a:pt x="6476" y="1287408"/>
                    <a:pt x="0" y="1271774"/>
                    <a:pt x="0" y="1255472"/>
                  </a:cubicBezTo>
                  <a:lnTo>
                    <a:pt x="0" y="61467"/>
                  </a:lnTo>
                  <a:cubicBezTo>
                    <a:pt x="0" y="45165"/>
                    <a:pt x="6476" y="29531"/>
                    <a:pt x="18003" y="18003"/>
                  </a:cubicBezTo>
                  <a:cubicBezTo>
                    <a:pt x="29531" y="6476"/>
                    <a:pt x="45165" y="0"/>
                    <a:pt x="61467" y="0"/>
                  </a:cubicBezTo>
                  <a:close/>
                </a:path>
              </a:pathLst>
            </a:custGeom>
            <a:solidFill>
              <a:srgbClr val="CADDFF"/>
            </a:solidFill>
            <a:ln w="19050" cap="rnd">
              <a:solidFill>
                <a:srgbClr val="000000"/>
              </a:solidFill>
              <a:prstDash val="solid"/>
              <a:round/>
            </a:ln>
          </p:spPr>
          <p:txBody>
            <a:bodyPr/>
            <a:lstStyle/>
            <a:p>
              <a:endParaRPr lang="en-IN"/>
            </a:p>
          </p:txBody>
        </p:sp>
        <p:sp>
          <p:nvSpPr>
            <p:cNvPr id="10" name="TextBox 10"/>
            <p:cNvSpPr txBox="1"/>
            <p:nvPr/>
          </p:nvSpPr>
          <p:spPr>
            <a:xfrm>
              <a:off x="0" y="-38100"/>
              <a:ext cx="1127865" cy="135503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Freeform 11"/>
          <p:cNvSpPr/>
          <p:nvPr/>
        </p:nvSpPr>
        <p:spPr>
          <a:xfrm>
            <a:off x="1681787" y="5473870"/>
            <a:ext cx="3579052" cy="3448905"/>
          </a:xfrm>
          <a:custGeom>
            <a:avLst/>
            <a:gdLst/>
            <a:ahLst/>
            <a:cxnLst/>
            <a:rect l="l" t="t" r="r" b="b"/>
            <a:pathLst>
              <a:path w="3579052" h="3448905">
                <a:moveTo>
                  <a:pt x="0" y="0"/>
                </a:moveTo>
                <a:lnTo>
                  <a:pt x="3579052" y="0"/>
                </a:lnTo>
                <a:lnTo>
                  <a:pt x="3579052" y="3448905"/>
                </a:lnTo>
                <a:lnTo>
                  <a:pt x="0" y="3448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Freeform 12"/>
          <p:cNvSpPr/>
          <p:nvPr/>
        </p:nvSpPr>
        <p:spPr>
          <a:xfrm>
            <a:off x="7130600" y="5419306"/>
            <a:ext cx="3131476" cy="3417709"/>
          </a:xfrm>
          <a:custGeom>
            <a:avLst/>
            <a:gdLst/>
            <a:ahLst/>
            <a:cxnLst/>
            <a:rect l="l" t="t" r="r" b="b"/>
            <a:pathLst>
              <a:path w="3131476" h="3417709">
                <a:moveTo>
                  <a:pt x="0" y="0"/>
                </a:moveTo>
                <a:lnTo>
                  <a:pt x="3131476" y="0"/>
                </a:lnTo>
                <a:lnTo>
                  <a:pt x="3131476" y="3417709"/>
                </a:lnTo>
                <a:lnTo>
                  <a:pt x="0" y="3417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a:off x="13350116" y="5618440"/>
            <a:ext cx="1466786" cy="3333604"/>
          </a:xfrm>
          <a:custGeom>
            <a:avLst/>
            <a:gdLst/>
            <a:ahLst/>
            <a:cxnLst/>
            <a:rect l="l" t="t" r="r" b="b"/>
            <a:pathLst>
              <a:path w="1466786" h="3333604">
                <a:moveTo>
                  <a:pt x="0" y="0"/>
                </a:moveTo>
                <a:lnTo>
                  <a:pt x="1466785" y="0"/>
                </a:lnTo>
                <a:lnTo>
                  <a:pt x="1466785" y="3333604"/>
                </a:lnTo>
                <a:lnTo>
                  <a:pt x="0" y="3333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TextBox 14"/>
          <p:cNvSpPr txBox="1"/>
          <p:nvPr/>
        </p:nvSpPr>
        <p:spPr>
          <a:xfrm>
            <a:off x="2052861" y="4191216"/>
            <a:ext cx="2657633" cy="1228090"/>
          </a:xfrm>
          <a:prstGeom prst="rect">
            <a:avLst/>
          </a:prstGeom>
        </p:spPr>
        <p:txBody>
          <a:bodyPr lIns="0" tIns="0" rIns="0" bIns="0" rtlCol="0" anchor="t">
            <a:spAutoFit/>
          </a:bodyPr>
          <a:lstStyle/>
          <a:p>
            <a:pPr marL="0" lvl="0" indent="0" algn="ctr">
              <a:lnSpc>
                <a:spcPts val="4939"/>
              </a:lnSpc>
              <a:spcBef>
                <a:spcPct val="0"/>
              </a:spcBef>
            </a:pPr>
            <a:r>
              <a:rPr lang="en-US" sz="3799">
                <a:solidFill>
                  <a:srgbClr val="000000"/>
                </a:solidFill>
                <a:latin typeface="Montserrat Classic Bold"/>
              </a:rPr>
              <a:t>BANKING SECTOR</a:t>
            </a:r>
          </a:p>
        </p:txBody>
      </p:sp>
      <p:sp>
        <p:nvSpPr>
          <p:cNvPr id="15" name="TextBox 15"/>
          <p:cNvSpPr txBox="1"/>
          <p:nvPr/>
        </p:nvSpPr>
        <p:spPr>
          <a:xfrm>
            <a:off x="12248479" y="4208950"/>
            <a:ext cx="3739958" cy="1264920"/>
          </a:xfrm>
          <a:prstGeom prst="rect">
            <a:avLst/>
          </a:prstGeom>
        </p:spPr>
        <p:txBody>
          <a:bodyPr lIns="0" tIns="0" rIns="0" bIns="0" rtlCol="0" anchor="t">
            <a:spAutoFit/>
          </a:bodyPr>
          <a:lstStyle/>
          <a:p>
            <a:pPr marL="0" lvl="0" indent="0" algn="ctr">
              <a:lnSpc>
                <a:spcPts val="5069"/>
              </a:lnSpc>
              <a:spcBef>
                <a:spcPct val="0"/>
              </a:spcBef>
            </a:pPr>
            <a:r>
              <a:rPr lang="en-US" sz="3899">
                <a:solidFill>
                  <a:srgbClr val="000000"/>
                </a:solidFill>
                <a:latin typeface="Montserrat Classic Bold"/>
              </a:rPr>
              <a:t>INDIVIDUAL KNOWLEDGE</a:t>
            </a:r>
          </a:p>
        </p:txBody>
      </p:sp>
      <p:sp>
        <p:nvSpPr>
          <p:cNvPr id="16" name="TextBox 16"/>
          <p:cNvSpPr txBox="1"/>
          <p:nvPr/>
        </p:nvSpPr>
        <p:spPr>
          <a:xfrm>
            <a:off x="4007737" y="1489229"/>
            <a:ext cx="10272527" cy="2144568"/>
          </a:xfrm>
          <a:prstGeom prst="rect">
            <a:avLst/>
          </a:prstGeom>
        </p:spPr>
        <p:txBody>
          <a:bodyPr lIns="0" tIns="0" rIns="0" bIns="0" rtlCol="0" anchor="t">
            <a:spAutoFit/>
          </a:bodyPr>
          <a:lstStyle/>
          <a:p>
            <a:pPr marL="0" lvl="0" indent="0" algn="ctr">
              <a:lnSpc>
                <a:spcPts val="8193"/>
              </a:lnSpc>
              <a:spcBef>
                <a:spcPct val="0"/>
              </a:spcBef>
            </a:pPr>
            <a:r>
              <a:rPr lang="en-US" sz="8112">
                <a:solidFill>
                  <a:srgbClr val="000000"/>
                </a:solidFill>
                <a:latin typeface="Bebas Neue Bold"/>
              </a:rPr>
              <a:t>APPLICATION OF LOAN ELIGIBILITY PREDICTION MODEL</a:t>
            </a:r>
          </a:p>
        </p:txBody>
      </p:sp>
      <p:sp>
        <p:nvSpPr>
          <p:cNvPr id="17" name="TextBox 17"/>
          <p:cNvSpPr txBox="1"/>
          <p:nvPr/>
        </p:nvSpPr>
        <p:spPr>
          <a:xfrm>
            <a:off x="6893230" y="4208950"/>
            <a:ext cx="3606216" cy="1210357"/>
          </a:xfrm>
          <a:prstGeom prst="rect">
            <a:avLst/>
          </a:prstGeom>
        </p:spPr>
        <p:txBody>
          <a:bodyPr lIns="0" tIns="0" rIns="0" bIns="0" rtlCol="0" anchor="t">
            <a:spAutoFit/>
          </a:bodyPr>
          <a:lstStyle/>
          <a:p>
            <a:pPr algn="ctr">
              <a:lnSpc>
                <a:spcPts val="4805"/>
              </a:lnSpc>
            </a:pPr>
            <a:r>
              <a:rPr lang="en-US" sz="3696">
                <a:solidFill>
                  <a:srgbClr val="000000"/>
                </a:solidFill>
                <a:latin typeface="Montserrat Classic Bold"/>
              </a:rPr>
              <a:t>CO-OPERATE</a:t>
            </a:r>
          </a:p>
          <a:p>
            <a:pPr marL="0" lvl="0" indent="0" algn="ctr">
              <a:lnSpc>
                <a:spcPts val="4805"/>
              </a:lnSpc>
              <a:spcBef>
                <a:spcPct val="0"/>
              </a:spcBef>
            </a:pPr>
            <a:r>
              <a:rPr lang="en-US" sz="3696">
                <a:solidFill>
                  <a:srgbClr val="000000"/>
                </a:solidFill>
                <a:latin typeface="Montserrat Classic Bold"/>
              </a:rPr>
              <a:t>SECTOR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479F7"/>
        </a:solidFill>
        <a:effectLst/>
      </p:bgPr>
    </p:bg>
    <p:spTree>
      <p:nvGrpSpPr>
        <p:cNvPr id="1" name=""/>
        <p:cNvGrpSpPr/>
        <p:nvPr/>
      </p:nvGrpSpPr>
      <p:grpSpPr>
        <a:xfrm>
          <a:off x="0" y="0"/>
          <a:ext cx="0" cy="0"/>
          <a:chOff x="0" y="0"/>
          <a:chExt cx="0" cy="0"/>
        </a:xfrm>
      </p:grpSpPr>
      <p:grpSp>
        <p:nvGrpSpPr>
          <p:cNvPr id="2" name="Group 2"/>
          <p:cNvGrpSpPr/>
          <p:nvPr/>
        </p:nvGrpSpPr>
        <p:grpSpPr>
          <a:xfrm>
            <a:off x="714127" y="683475"/>
            <a:ext cx="16859746" cy="8920050"/>
            <a:chOff x="0" y="0"/>
            <a:chExt cx="4440427" cy="2349314"/>
          </a:xfrm>
        </p:grpSpPr>
        <p:sp>
          <p:nvSpPr>
            <p:cNvPr id="3" name="Freeform 3"/>
            <p:cNvSpPr/>
            <p:nvPr/>
          </p:nvSpPr>
          <p:spPr>
            <a:xfrm>
              <a:off x="0" y="0"/>
              <a:ext cx="4440427" cy="2349314"/>
            </a:xfrm>
            <a:custGeom>
              <a:avLst/>
              <a:gdLst/>
              <a:ahLst/>
              <a:cxnLst/>
              <a:rect l="l" t="t" r="r" b="b"/>
              <a:pathLst>
                <a:path w="4440427" h="2349314">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txBody>
            <a:bodyPr/>
            <a:lstStyle/>
            <a:p>
              <a:endParaRPr lang="en-IN"/>
            </a:p>
          </p:txBody>
        </p:sp>
        <p:sp>
          <p:nvSpPr>
            <p:cNvPr id="4" name="TextBox 4"/>
            <p:cNvSpPr txBox="1"/>
            <p:nvPr/>
          </p:nvSpPr>
          <p:spPr>
            <a:xfrm>
              <a:off x="0" y="-38100"/>
              <a:ext cx="4440427" cy="23874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83450" y="536865"/>
            <a:ext cx="10800782" cy="9603525"/>
          </a:xfrm>
          <a:custGeom>
            <a:avLst/>
            <a:gdLst/>
            <a:ahLst/>
            <a:cxnLst/>
            <a:rect l="l" t="t" r="r" b="b"/>
            <a:pathLst>
              <a:path w="10800782" h="9603525">
                <a:moveTo>
                  <a:pt x="0" y="0"/>
                </a:moveTo>
                <a:lnTo>
                  <a:pt x="10800782" y="0"/>
                </a:lnTo>
                <a:lnTo>
                  <a:pt x="10800782" y="9603526"/>
                </a:lnTo>
                <a:lnTo>
                  <a:pt x="0" y="9603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9694220" y="6253539"/>
            <a:ext cx="8129517" cy="3175805"/>
          </a:xfrm>
          <a:prstGeom prst="rect">
            <a:avLst/>
          </a:prstGeom>
        </p:spPr>
        <p:txBody>
          <a:bodyPr lIns="0" tIns="0" rIns="0" bIns="0" rtlCol="0" anchor="t">
            <a:spAutoFit/>
          </a:bodyPr>
          <a:lstStyle/>
          <a:p>
            <a:pPr>
              <a:lnSpc>
                <a:spcPts val="11964"/>
              </a:lnSpc>
            </a:pPr>
            <a:r>
              <a:rPr lang="en-US" sz="12727">
                <a:solidFill>
                  <a:srgbClr val="000000"/>
                </a:solidFill>
                <a:latin typeface="Bebas Neue Bold"/>
              </a:rPr>
              <a:t>THANK YOU FOR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8117529" y="1394834"/>
            <a:ext cx="927410" cy="927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IN"/>
            </a:p>
          </p:txBody>
        </p:sp>
        <p:sp>
          <p:nvSpPr>
            <p:cNvPr id="4" name="TextBox 4"/>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5" name="Group 5"/>
          <p:cNvGrpSpPr/>
          <p:nvPr/>
        </p:nvGrpSpPr>
        <p:grpSpPr>
          <a:xfrm>
            <a:off x="8117529" y="2624780"/>
            <a:ext cx="927410" cy="9274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8" name="Group 8"/>
          <p:cNvGrpSpPr/>
          <p:nvPr/>
        </p:nvGrpSpPr>
        <p:grpSpPr>
          <a:xfrm>
            <a:off x="8117529" y="3854726"/>
            <a:ext cx="927410" cy="9274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IN"/>
            </a:p>
          </p:txBody>
        </p:sp>
        <p:sp>
          <p:nvSpPr>
            <p:cNvPr id="10" name="TextBox 10"/>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11" name="Group 11"/>
          <p:cNvGrpSpPr/>
          <p:nvPr/>
        </p:nvGrpSpPr>
        <p:grpSpPr>
          <a:xfrm>
            <a:off x="8117529" y="5084673"/>
            <a:ext cx="927410" cy="927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IN"/>
            </a:p>
          </p:txBody>
        </p:sp>
        <p:sp>
          <p:nvSpPr>
            <p:cNvPr id="13" name="TextBox 13"/>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14" name="Group 14"/>
          <p:cNvGrpSpPr/>
          <p:nvPr/>
        </p:nvGrpSpPr>
        <p:grpSpPr>
          <a:xfrm>
            <a:off x="8117529" y="6314619"/>
            <a:ext cx="927410" cy="92741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IN"/>
            </a:p>
          </p:txBody>
        </p:sp>
        <p:sp>
          <p:nvSpPr>
            <p:cNvPr id="16" name="TextBox 16"/>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sp>
        <p:nvSpPr>
          <p:cNvPr id="17" name="Freeform 17"/>
          <p:cNvSpPr/>
          <p:nvPr/>
        </p:nvSpPr>
        <p:spPr>
          <a:xfrm>
            <a:off x="217977" y="1820650"/>
            <a:ext cx="7468362" cy="8229600"/>
          </a:xfrm>
          <a:custGeom>
            <a:avLst/>
            <a:gdLst/>
            <a:ahLst/>
            <a:cxnLst/>
            <a:rect l="l" t="t" r="r" b="b"/>
            <a:pathLst>
              <a:path w="7468362" h="8229600">
                <a:moveTo>
                  <a:pt x="0" y="0"/>
                </a:moveTo>
                <a:lnTo>
                  <a:pt x="7468362" y="0"/>
                </a:lnTo>
                <a:lnTo>
                  <a:pt x="7468362" y="8229600"/>
                </a:lnTo>
                <a:lnTo>
                  <a:pt x="0" y="8229600"/>
                </a:lnTo>
                <a:lnTo>
                  <a:pt x="0" y="0"/>
                </a:lnTo>
                <a:close/>
              </a:path>
            </a:pathLst>
          </a:custGeom>
          <a:blipFill>
            <a:blip r:embed="rId2"/>
            <a:stretch>
              <a:fillRect/>
            </a:stretch>
          </a:blipFill>
        </p:spPr>
        <p:txBody>
          <a:bodyPr/>
          <a:lstStyle/>
          <a:p>
            <a:endParaRPr lang="en-IN"/>
          </a:p>
        </p:txBody>
      </p:sp>
      <p:sp>
        <p:nvSpPr>
          <p:cNvPr id="18" name="TextBox 18"/>
          <p:cNvSpPr txBox="1"/>
          <p:nvPr/>
        </p:nvSpPr>
        <p:spPr>
          <a:xfrm>
            <a:off x="9301081" y="1297102"/>
            <a:ext cx="7958219" cy="837123"/>
          </a:xfrm>
          <a:prstGeom prst="rect">
            <a:avLst/>
          </a:prstGeom>
        </p:spPr>
        <p:txBody>
          <a:bodyPr lIns="0" tIns="0" rIns="0" bIns="0" rtlCol="0" anchor="t">
            <a:spAutoFit/>
          </a:bodyPr>
          <a:lstStyle/>
          <a:p>
            <a:pPr algn="l">
              <a:lnSpc>
                <a:spcPts val="7333"/>
              </a:lnSpc>
            </a:pPr>
            <a:r>
              <a:rPr lang="en-US" sz="3666">
                <a:solidFill>
                  <a:srgbClr val="000000"/>
                </a:solidFill>
                <a:latin typeface="Montserrat Classic"/>
              </a:rPr>
              <a:t>Introduction</a:t>
            </a:r>
          </a:p>
        </p:txBody>
      </p:sp>
      <p:sp>
        <p:nvSpPr>
          <p:cNvPr id="19" name="TextBox 19"/>
          <p:cNvSpPr txBox="1"/>
          <p:nvPr/>
        </p:nvSpPr>
        <p:spPr>
          <a:xfrm>
            <a:off x="8447943" y="1294272"/>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1</a:t>
            </a:r>
          </a:p>
        </p:txBody>
      </p:sp>
      <p:sp>
        <p:nvSpPr>
          <p:cNvPr id="20" name="TextBox 20"/>
          <p:cNvSpPr txBox="1"/>
          <p:nvPr/>
        </p:nvSpPr>
        <p:spPr>
          <a:xfrm>
            <a:off x="9301081" y="2527048"/>
            <a:ext cx="7958219" cy="837123"/>
          </a:xfrm>
          <a:prstGeom prst="rect">
            <a:avLst/>
          </a:prstGeom>
        </p:spPr>
        <p:txBody>
          <a:bodyPr lIns="0" tIns="0" rIns="0" bIns="0" rtlCol="0" anchor="t">
            <a:spAutoFit/>
          </a:bodyPr>
          <a:lstStyle/>
          <a:p>
            <a:pPr algn="l">
              <a:lnSpc>
                <a:spcPts val="7333"/>
              </a:lnSpc>
            </a:pPr>
            <a:r>
              <a:rPr lang="en-US" sz="3666">
                <a:solidFill>
                  <a:srgbClr val="000000"/>
                </a:solidFill>
                <a:latin typeface="Montserrat Classic"/>
              </a:rPr>
              <a:t>Problem Statement &amp; Solution</a:t>
            </a:r>
          </a:p>
        </p:txBody>
      </p:sp>
      <p:sp>
        <p:nvSpPr>
          <p:cNvPr id="21" name="TextBox 21"/>
          <p:cNvSpPr txBox="1"/>
          <p:nvPr/>
        </p:nvSpPr>
        <p:spPr>
          <a:xfrm>
            <a:off x="8447943" y="2524218"/>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2</a:t>
            </a:r>
          </a:p>
        </p:txBody>
      </p:sp>
      <p:sp>
        <p:nvSpPr>
          <p:cNvPr id="22" name="TextBox 22"/>
          <p:cNvSpPr txBox="1"/>
          <p:nvPr/>
        </p:nvSpPr>
        <p:spPr>
          <a:xfrm>
            <a:off x="9301081" y="3756995"/>
            <a:ext cx="7958219" cy="837123"/>
          </a:xfrm>
          <a:prstGeom prst="rect">
            <a:avLst/>
          </a:prstGeom>
        </p:spPr>
        <p:txBody>
          <a:bodyPr lIns="0" tIns="0" rIns="0" bIns="0" rtlCol="0" anchor="t">
            <a:spAutoFit/>
          </a:bodyPr>
          <a:lstStyle/>
          <a:p>
            <a:pPr algn="l">
              <a:lnSpc>
                <a:spcPts val="7333"/>
              </a:lnSpc>
            </a:pPr>
            <a:r>
              <a:rPr lang="en-US" sz="3666">
                <a:solidFill>
                  <a:srgbClr val="000000"/>
                </a:solidFill>
                <a:latin typeface="Montserrat Classic"/>
              </a:rPr>
              <a:t>Hardware &amp; Software Used?</a:t>
            </a:r>
          </a:p>
        </p:txBody>
      </p:sp>
      <p:sp>
        <p:nvSpPr>
          <p:cNvPr id="23" name="TextBox 23"/>
          <p:cNvSpPr txBox="1"/>
          <p:nvPr/>
        </p:nvSpPr>
        <p:spPr>
          <a:xfrm>
            <a:off x="8447943" y="3754165"/>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3</a:t>
            </a:r>
          </a:p>
        </p:txBody>
      </p:sp>
      <p:sp>
        <p:nvSpPr>
          <p:cNvPr id="24" name="TextBox 24"/>
          <p:cNvSpPr txBox="1"/>
          <p:nvPr/>
        </p:nvSpPr>
        <p:spPr>
          <a:xfrm>
            <a:off x="9301081" y="4986941"/>
            <a:ext cx="7958219" cy="837123"/>
          </a:xfrm>
          <a:prstGeom prst="rect">
            <a:avLst/>
          </a:prstGeom>
        </p:spPr>
        <p:txBody>
          <a:bodyPr lIns="0" tIns="0" rIns="0" bIns="0" rtlCol="0" anchor="t">
            <a:spAutoFit/>
          </a:bodyPr>
          <a:lstStyle/>
          <a:p>
            <a:pPr algn="l">
              <a:lnSpc>
                <a:spcPts val="7333"/>
              </a:lnSpc>
            </a:pPr>
            <a:r>
              <a:rPr lang="en-US" sz="3666">
                <a:solidFill>
                  <a:srgbClr val="000000"/>
                </a:solidFill>
                <a:latin typeface="Montserrat Classic"/>
              </a:rPr>
              <a:t>Project Flow Chart</a:t>
            </a:r>
          </a:p>
        </p:txBody>
      </p:sp>
      <p:sp>
        <p:nvSpPr>
          <p:cNvPr id="25" name="TextBox 25"/>
          <p:cNvSpPr txBox="1"/>
          <p:nvPr/>
        </p:nvSpPr>
        <p:spPr>
          <a:xfrm>
            <a:off x="8447943" y="4984111"/>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4</a:t>
            </a:r>
          </a:p>
        </p:txBody>
      </p:sp>
      <p:sp>
        <p:nvSpPr>
          <p:cNvPr id="26" name="TextBox 26"/>
          <p:cNvSpPr txBox="1"/>
          <p:nvPr/>
        </p:nvSpPr>
        <p:spPr>
          <a:xfrm>
            <a:off x="9301081" y="6216888"/>
            <a:ext cx="7958219" cy="837123"/>
          </a:xfrm>
          <a:prstGeom prst="rect">
            <a:avLst/>
          </a:prstGeom>
        </p:spPr>
        <p:txBody>
          <a:bodyPr lIns="0" tIns="0" rIns="0" bIns="0" rtlCol="0" anchor="t">
            <a:spAutoFit/>
          </a:bodyPr>
          <a:lstStyle/>
          <a:p>
            <a:pPr algn="l">
              <a:lnSpc>
                <a:spcPts val="7333"/>
              </a:lnSpc>
            </a:pPr>
            <a:r>
              <a:rPr lang="en-US" sz="3666">
                <a:solidFill>
                  <a:srgbClr val="000000"/>
                </a:solidFill>
                <a:latin typeface="Montserrat Classic"/>
              </a:rPr>
              <a:t>Code Explanation</a:t>
            </a:r>
          </a:p>
        </p:txBody>
      </p:sp>
      <p:sp>
        <p:nvSpPr>
          <p:cNvPr id="27" name="TextBox 27"/>
          <p:cNvSpPr txBox="1"/>
          <p:nvPr/>
        </p:nvSpPr>
        <p:spPr>
          <a:xfrm>
            <a:off x="8447943" y="6214058"/>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5</a:t>
            </a:r>
          </a:p>
        </p:txBody>
      </p:sp>
      <p:sp>
        <p:nvSpPr>
          <p:cNvPr id="28" name="TextBox 28"/>
          <p:cNvSpPr txBox="1"/>
          <p:nvPr/>
        </p:nvSpPr>
        <p:spPr>
          <a:xfrm>
            <a:off x="857656" y="209308"/>
            <a:ext cx="6189005" cy="2361525"/>
          </a:xfrm>
          <a:prstGeom prst="rect">
            <a:avLst/>
          </a:prstGeom>
        </p:spPr>
        <p:txBody>
          <a:bodyPr lIns="0" tIns="0" rIns="0" bIns="0" rtlCol="0" anchor="t">
            <a:spAutoFit/>
          </a:bodyPr>
          <a:lstStyle/>
          <a:p>
            <a:pPr marL="0" lvl="0" indent="0" algn="ctr">
              <a:lnSpc>
                <a:spcPts val="18442"/>
              </a:lnSpc>
              <a:spcBef>
                <a:spcPct val="0"/>
              </a:spcBef>
            </a:pPr>
            <a:r>
              <a:rPr lang="en-US" sz="15369">
                <a:solidFill>
                  <a:srgbClr val="000000"/>
                </a:solidFill>
                <a:latin typeface="Bebas Neue Bold"/>
              </a:rPr>
              <a:t>Contents</a:t>
            </a:r>
          </a:p>
        </p:txBody>
      </p:sp>
      <p:grpSp>
        <p:nvGrpSpPr>
          <p:cNvPr id="29" name="Group 29"/>
          <p:cNvGrpSpPr/>
          <p:nvPr/>
        </p:nvGrpSpPr>
        <p:grpSpPr>
          <a:xfrm>
            <a:off x="8117529" y="7546829"/>
            <a:ext cx="927410" cy="92741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IN"/>
            </a:p>
          </p:txBody>
        </p:sp>
        <p:sp>
          <p:nvSpPr>
            <p:cNvPr id="31" name="TextBox 31"/>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sp>
        <p:nvSpPr>
          <p:cNvPr id="32" name="TextBox 32"/>
          <p:cNvSpPr txBox="1"/>
          <p:nvPr/>
        </p:nvSpPr>
        <p:spPr>
          <a:xfrm>
            <a:off x="8447943" y="7442054"/>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6</a:t>
            </a:r>
          </a:p>
        </p:txBody>
      </p:sp>
      <p:sp>
        <p:nvSpPr>
          <p:cNvPr id="33" name="TextBox 33"/>
          <p:cNvSpPr txBox="1"/>
          <p:nvPr/>
        </p:nvSpPr>
        <p:spPr>
          <a:xfrm>
            <a:off x="9301081" y="7442054"/>
            <a:ext cx="7958219" cy="837123"/>
          </a:xfrm>
          <a:prstGeom prst="rect">
            <a:avLst/>
          </a:prstGeom>
        </p:spPr>
        <p:txBody>
          <a:bodyPr lIns="0" tIns="0" rIns="0" bIns="0" rtlCol="0" anchor="t">
            <a:spAutoFit/>
          </a:bodyPr>
          <a:lstStyle/>
          <a:p>
            <a:pPr algn="l">
              <a:lnSpc>
                <a:spcPts val="7333"/>
              </a:lnSpc>
            </a:pPr>
            <a:r>
              <a:rPr lang="en-US" sz="3666">
                <a:solidFill>
                  <a:srgbClr val="000000"/>
                </a:solidFill>
                <a:latin typeface="Montserrat Classic"/>
              </a:rPr>
              <a:t>Application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endParaRPr lang="en-IN"/>
            </a:p>
          </p:txBody>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405405" y="1422671"/>
            <a:ext cx="9173950" cy="8864329"/>
          </a:xfrm>
          <a:custGeom>
            <a:avLst/>
            <a:gdLst/>
            <a:ahLst/>
            <a:cxnLst/>
            <a:rect l="l" t="t" r="r" b="b"/>
            <a:pathLst>
              <a:path w="9173950" h="8864329">
                <a:moveTo>
                  <a:pt x="0" y="0"/>
                </a:moveTo>
                <a:lnTo>
                  <a:pt x="9173950" y="0"/>
                </a:lnTo>
                <a:lnTo>
                  <a:pt x="9173950" y="8864329"/>
                </a:lnTo>
                <a:lnTo>
                  <a:pt x="0" y="88643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307208" y="2426362"/>
            <a:ext cx="8194315" cy="5770432"/>
          </a:xfrm>
          <a:prstGeom prst="rect">
            <a:avLst/>
          </a:prstGeom>
        </p:spPr>
        <p:txBody>
          <a:bodyPr lIns="0" tIns="0" rIns="0" bIns="0" rtlCol="0" anchor="t">
            <a:spAutoFit/>
          </a:bodyPr>
          <a:lstStyle/>
          <a:p>
            <a:pPr>
              <a:lnSpc>
                <a:spcPts val="5188"/>
              </a:lnSpc>
            </a:pPr>
            <a:r>
              <a:rPr lang="en-US" sz="3459">
                <a:solidFill>
                  <a:srgbClr val="000000"/>
                </a:solidFill>
                <a:latin typeface="Montserrat Classic Bold"/>
              </a:rPr>
              <a:t>-In the world of finance, determining a person's or business's loan eligibility through an eligibility assessment is an important decision-making process.</a:t>
            </a:r>
          </a:p>
          <a:p>
            <a:pPr>
              <a:lnSpc>
                <a:spcPts val="5188"/>
              </a:lnSpc>
            </a:pPr>
            <a:r>
              <a:rPr lang="en-US" sz="3459">
                <a:solidFill>
                  <a:srgbClr val="000000"/>
                </a:solidFill>
                <a:latin typeface="Montserrat Classic Bold"/>
              </a:rPr>
              <a:t>-This project will automate and improve the loan approval process for both lenders and borrowers.</a:t>
            </a:r>
          </a:p>
          <a:p>
            <a:pPr marL="0" lvl="0" indent="0" algn="l">
              <a:lnSpc>
                <a:spcPts val="4396"/>
              </a:lnSpc>
              <a:spcBef>
                <a:spcPct val="0"/>
              </a:spcBef>
            </a:pPr>
            <a:endParaRPr lang="en-US" sz="3459">
              <a:solidFill>
                <a:srgbClr val="000000"/>
              </a:solidFill>
              <a:latin typeface="Montserrat Classic Bold"/>
            </a:endParaRPr>
          </a:p>
        </p:txBody>
      </p:sp>
      <p:sp>
        <p:nvSpPr>
          <p:cNvPr id="7" name="TextBox 7"/>
          <p:cNvSpPr txBox="1"/>
          <p:nvPr/>
        </p:nvSpPr>
        <p:spPr>
          <a:xfrm>
            <a:off x="307208" y="705542"/>
            <a:ext cx="9359602" cy="1656326"/>
          </a:xfrm>
          <a:prstGeom prst="rect">
            <a:avLst/>
          </a:prstGeom>
        </p:spPr>
        <p:txBody>
          <a:bodyPr lIns="0" tIns="0" rIns="0" bIns="0" rtlCol="0" anchor="t">
            <a:spAutoFit/>
          </a:bodyPr>
          <a:lstStyle/>
          <a:p>
            <a:pPr marL="0" lvl="0" indent="0">
              <a:lnSpc>
                <a:spcPts val="12359"/>
              </a:lnSpc>
            </a:pPr>
            <a:r>
              <a:rPr lang="en-US" sz="12236">
                <a:solidFill>
                  <a:srgbClr val="000000"/>
                </a:solidFill>
                <a:latin typeface="Bebas Neue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endParaRPr lang="en-IN"/>
            </a:p>
          </p:txBody>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607588" y="2084269"/>
            <a:ext cx="7929038" cy="7671345"/>
          </a:xfrm>
          <a:custGeom>
            <a:avLst/>
            <a:gdLst/>
            <a:ahLst/>
            <a:cxnLst/>
            <a:rect l="l" t="t" r="r" b="b"/>
            <a:pathLst>
              <a:path w="7929038" h="7671345">
                <a:moveTo>
                  <a:pt x="0" y="0"/>
                </a:moveTo>
                <a:lnTo>
                  <a:pt x="7929039" y="0"/>
                </a:lnTo>
                <a:lnTo>
                  <a:pt x="7929039" y="7671344"/>
                </a:lnTo>
                <a:lnTo>
                  <a:pt x="0" y="76713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411288" y="3235450"/>
            <a:ext cx="8244774" cy="6779895"/>
          </a:xfrm>
          <a:prstGeom prst="rect">
            <a:avLst/>
          </a:prstGeom>
        </p:spPr>
        <p:txBody>
          <a:bodyPr lIns="0" tIns="0" rIns="0" bIns="0" rtlCol="0" anchor="t">
            <a:spAutoFit/>
          </a:bodyPr>
          <a:lstStyle/>
          <a:p>
            <a:pPr>
              <a:lnSpc>
                <a:spcPts val="4199"/>
              </a:lnSpc>
            </a:pPr>
            <a:r>
              <a:rPr lang="en-US" sz="2799">
                <a:solidFill>
                  <a:srgbClr val="000000"/>
                </a:solidFill>
                <a:latin typeface="Montserrat Classic Bold"/>
              </a:rPr>
              <a:t>Objective: </a:t>
            </a:r>
            <a:r>
              <a:rPr lang="en-US" sz="2799">
                <a:solidFill>
                  <a:srgbClr val="000000"/>
                </a:solidFill>
                <a:latin typeface="Montserrat Classic"/>
              </a:rPr>
              <a:t>Develop an AI model capable of assessing loan eligibility based on various factors.</a:t>
            </a:r>
          </a:p>
          <a:p>
            <a:pPr>
              <a:lnSpc>
                <a:spcPts val="4199"/>
              </a:lnSpc>
            </a:pPr>
            <a:r>
              <a:rPr lang="en-US" sz="2799">
                <a:solidFill>
                  <a:srgbClr val="000000"/>
                </a:solidFill>
                <a:latin typeface="Montserrat Classic"/>
              </a:rPr>
              <a:t>-Increase the efficiency and accuracy of the loan approval process.</a:t>
            </a:r>
          </a:p>
          <a:p>
            <a:pPr>
              <a:lnSpc>
                <a:spcPts val="4199"/>
              </a:lnSpc>
            </a:pPr>
            <a:r>
              <a:rPr lang="en-US" sz="2799">
                <a:solidFill>
                  <a:srgbClr val="000000"/>
                </a:solidFill>
                <a:latin typeface="Montserrat Classic"/>
              </a:rPr>
              <a:t>-Reduce manual effort and human bias in decision-making.</a:t>
            </a:r>
          </a:p>
          <a:p>
            <a:pPr>
              <a:lnSpc>
                <a:spcPts val="4199"/>
              </a:lnSpc>
            </a:pPr>
            <a:r>
              <a:rPr lang="en-US" sz="2799">
                <a:solidFill>
                  <a:srgbClr val="000000"/>
                </a:solidFill>
                <a:latin typeface="Montserrat Classic"/>
              </a:rPr>
              <a:t>-Provide a user-friendly interface for borrowers to check their eligibility.</a:t>
            </a:r>
          </a:p>
          <a:p>
            <a:pPr>
              <a:lnSpc>
                <a:spcPts val="4199"/>
              </a:lnSpc>
            </a:pPr>
            <a:r>
              <a:rPr lang="en-US" sz="2799">
                <a:solidFill>
                  <a:srgbClr val="000000"/>
                </a:solidFill>
                <a:latin typeface="Montserrat Classic Bold"/>
              </a:rPr>
              <a:t>Solution: </a:t>
            </a:r>
            <a:r>
              <a:rPr lang="en-US" sz="2799">
                <a:solidFill>
                  <a:srgbClr val="000000"/>
                </a:solidFill>
                <a:latin typeface="Montserrat Classic"/>
              </a:rPr>
              <a:t>Our model calculates all parameters &amp; predicts if a individual is applicable for a loan in very less time.</a:t>
            </a:r>
          </a:p>
          <a:p>
            <a:pPr marL="0" lvl="0" indent="0" algn="l">
              <a:lnSpc>
                <a:spcPts val="4199"/>
              </a:lnSpc>
              <a:spcBef>
                <a:spcPct val="0"/>
              </a:spcBef>
            </a:pPr>
            <a:r>
              <a:rPr lang="en-US" sz="2799">
                <a:solidFill>
                  <a:srgbClr val="000000"/>
                </a:solidFill>
                <a:latin typeface="Montserrat Classic"/>
              </a:rPr>
              <a:t>-</a:t>
            </a:r>
          </a:p>
        </p:txBody>
      </p:sp>
      <p:sp>
        <p:nvSpPr>
          <p:cNvPr id="7" name="TextBox 7"/>
          <p:cNvSpPr txBox="1"/>
          <p:nvPr/>
        </p:nvSpPr>
        <p:spPr>
          <a:xfrm>
            <a:off x="411288" y="727081"/>
            <a:ext cx="7316248" cy="2113281"/>
          </a:xfrm>
          <a:prstGeom prst="rect">
            <a:avLst/>
          </a:prstGeom>
        </p:spPr>
        <p:txBody>
          <a:bodyPr lIns="0" tIns="0" rIns="0" bIns="0" rtlCol="0" anchor="t">
            <a:spAutoFit/>
          </a:bodyPr>
          <a:lstStyle/>
          <a:p>
            <a:pPr marL="0" lvl="0" indent="0">
              <a:lnSpc>
                <a:spcPts val="8080"/>
              </a:lnSpc>
            </a:pPr>
            <a:r>
              <a:rPr lang="en-US" sz="8000">
                <a:solidFill>
                  <a:srgbClr val="000000"/>
                </a:solidFill>
                <a:latin typeface="Bebas Neue Bold"/>
              </a:rPr>
              <a:t>PROBLEM STATEMENT/SOLUTION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endParaRPr lang="en-IN"/>
            </a:p>
          </p:txBody>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599895" y="1205098"/>
            <a:ext cx="9240865" cy="8617107"/>
          </a:xfrm>
          <a:custGeom>
            <a:avLst/>
            <a:gdLst/>
            <a:ahLst/>
            <a:cxnLst/>
            <a:rect l="l" t="t" r="r" b="b"/>
            <a:pathLst>
              <a:path w="9240865" h="8617107">
                <a:moveTo>
                  <a:pt x="0" y="0"/>
                </a:moveTo>
                <a:lnTo>
                  <a:pt x="9240865" y="0"/>
                </a:lnTo>
                <a:lnTo>
                  <a:pt x="9240865" y="8617107"/>
                </a:lnTo>
                <a:lnTo>
                  <a:pt x="0" y="86171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680072" y="3421404"/>
            <a:ext cx="6118937" cy="6400800"/>
          </a:xfrm>
          <a:prstGeom prst="rect">
            <a:avLst/>
          </a:prstGeom>
        </p:spPr>
        <p:txBody>
          <a:bodyPr lIns="0" tIns="0" rIns="0" bIns="0" rtlCol="0" anchor="t">
            <a:spAutoFit/>
          </a:bodyPr>
          <a:lstStyle/>
          <a:p>
            <a:pPr>
              <a:lnSpc>
                <a:spcPts val="4799"/>
              </a:lnSpc>
            </a:pPr>
            <a:r>
              <a:rPr lang="en-US" sz="3199">
                <a:solidFill>
                  <a:srgbClr val="000000"/>
                </a:solidFill>
                <a:latin typeface="Montserrat Classic Bold"/>
              </a:rPr>
              <a:t>Hardware Used:</a:t>
            </a:r>
          </a:p>
          <a:p>
            <a:pPr>
              <a:lnSpc>
                <a:spcPts val="4649"/>
              </a:lnSpc>
            </a:pPr>
            <a:r>
              <a:rPr lang="en-US" sz="3099">
                <a:solidFill>
                  <a:srgbClr val="000000"/>
                </a:solidFill>
                <a:latin typeface="Montserrat Classic"/>
              </a:rPr>
              <a:t>-Windows Computer</a:t>
            </a:r>
          </a:p>
          <a:p>
            <a:pPr>
              <a:lnSpc>
                <a:spcPts val="4799"/>
              </a:lnSpc>
            </a:pPr>
            <a:r>
              <a:rPr lang="en-US" sz="3199">
                <a:solidFill>
                  <a:srgbClr val="000000"/>
                </a:solidFill>
                <a:latin typeface="Montserrat Classic Bold"/>
              </a:rPr>
              <a:t>Software Used:</a:t>
            </a:r>
          </a:p>
          <a:p>
            <a:pPr>
              <a:lnSpc>
                <a:spcPts val="4649"/>
              </a:lnSpc>
            </a:pPr>
            <a:r>
              <a:rPr lang="en-US" sz="3099">
                <a:solidFill>
                  <a:srgbClr val="000000"/>
                </a:solidFill>
                <a:latin typeface="Montserrat Classic"/>
              </a:rPr>
              <a:t>-ANACONDA NAVIGATOR</a:t>
            </a:r>
          </a:p>
          <a:p>
            <a:pPr>
              <a:lnSpc>
                <a:spcPts val="4649"/>
              </a:lnSpc>
            </a:pPr>
            <a:r>
              <a:rPr lang="en-US" sz="3099">
                <a:solidFill>
                  <a:srgbClr val="000000"/>
                </a:solidFill>
                <a:latin typeface="Montserrat Classic"/>
              </a:rPr>
              <a:t>-JUPYTER Notebook</a:t>
            </a:r>
          </a:p>
          <a:p>
            <a:pPr>
              <a:lnSpc>
                <a:spcPts val="4799"/>
              </a:lnSpc>
            </a:pPr>
            <a:r>
              <a:rPr lang="en-US" sz="3199">
                <a:solidFill>
                  <a:srgbClr val="000000"/>
                </a:solidFill>
                <a:latin typeface="Montserrat Classic Bold"/>
              </a:rPr>
              <a:t>Libraries Used:</a:t>
            </a:r>
          </a:p>
          <a:p>
            <a:pPr>
              <a:lnSpc>
                <a:spcPts val="4649"/>
              </a:lnSpc>
            </a:pPr>
            <a:r>
              <a:rPr lang="en-US" sz="3099">
                <a:solidFill>
                  <a:srgbClr val="000000"/>
                </a:solidFill>
                <a:latin typeface="Montserrat Classic"/>
              </a:rPr>
              <a:t>-Pandas</a:t>
            </a:r>
          </a:p>
          <a:p>
            <a:pPr>
              <a:lnSpc>
                <a:spcPts val="4799"/>
              </a:lnSpc>
            </a:pPr>
            <a:r>
              <a:rPr lang="en-US" sz="3199">
                <a:solidFill>
                  <a:srgbClr val="000000"/>
                </a:solidFill>
                <a:latin typeface="Montserrat Classic"/>
              </a:rPr>
              <a:t>-Numpy</a:t>
            </a:r>
          </a:p>
          <a:p>
            <a:pPr>
              <a:lnSpc>
                <a:spcPts val="4799"/>
              </a:lnSpc>
            </a:pPr>
            <a:r>
              <a:rPr lang="en-US" sz="3199">
                <a:solidFill>
                  <a:srgbClr val="000000"/>
                </a:solidFill>
                <a:latin typeface="Montserrat Classic Bold"/>
              </a:rPr>
              <a:t>Languages Used:</a:t>
            </a:r>
          </a:p>
          <a:p>
            <a:pPr>
              <a:lnSpc>
                <a:spcPts val="4649"/>
              </a:lnSpc>
            </a:pPr>
            <a:r>
              <a:rPr lang="en-US" sz="3099">
                <a:solidFill>
                  <a:srgbClr val="000000"/>
                </a:solidFill>
                <a:latin typeface="Montserrat Classic"/>
              </a:rPr>
              <a:t>-Python</a:t>
            </a:r>
          </a:p>
          <a:p>
            <a:pPr marL="0" lvl="0" indent="0" algn="l">
              <a:lnSpc>
                <a:spcPts val="4199"/>
              </a:lnSpc>
              <a:spcBef>
                <a:spcPct val="0"/>
              </a:spcBef>
            </a:pPr>
            <a:endParaRPr lang="en-US" sz="3099">
              <a:solidFill>
                <a:srgbClr val="000000"/>
              </a:solidFill>
              <a:latin typeface="Montserrat Classic"/>
            </a:endParaRPr>
          </a:p>
        </p:txBody>
      </p:sp>
      <p:sp>
        <p:nvSpPr>
          <p:cNvPr id="7" name="TextBox 7"/>
          <p:cNvSpPr txBox="1"/>
          <p:nvPr/>
        </p:nvSpPr>
        <p:spPr>
          <a:xfrm>
            <a:off x="680072" y="803118"/>
            <a:ext cx="7320690" cy="2525942"/>
          </a:xfrm>
          <a:prstGeom prst="rect">
            <a:avLst/>
          </a:prstGeom>
        </p:spPr>
        <p:txBody>
          <a:bodyPr lIns="0" tIns="0" rIns="0" bIns="0" rtlCol="0" anchor="t">
            <a:spAutoFit/>
          </a:bodyPr>
          <a:lstStyle/>
          <a:p>
            <a:pPr marL="0" lvl="0" indent="0">
              <a:lnSpc>
                <a:spcPts val="9666"/>
              </a:lnSpc>
            </a:pPr>
            <a:r>
              <a:rPr lang="en-US" sz="9571">
                <a:solidFill>
                  <a:srgbClr val="000000"/>
                </a:solidFill>
                <a:latin typeface="Bebas Neue Bold"/>
              </a:rPr>
              <a:t>HARDWARE &amp; SOFTWARE USED?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dashHorz">
          <a:fgClr>
            <a:schemeClr val="accent1">
              <a:lumMod val="60000"/>
              <a:lumOff val="40000"/>
            </a:schemeClr>
          </a:fgClr>
          <a:bgClr>
            <a:srgbClr val="FFFF00"/>
          </a:bgClr>
        </a:patt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1" name="Freeform: Shape 20">
            <a:extLst>
              <a:ext uri="{FF2B5EF4-FFF2-40B4-BE49-F238E27FC236}">
                <a16:creationId xmlns:a16="http://schemas.microsoft.com/office/drawing/2014/main" id="{072DC3EE-C469-49E0-A83D-CA3BE525C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7161" y="0"/>
            <a:ext cx="14320836" cy="10287000"/>
          </a:xfrm>
          <a:custGeom>
            <a:avLst/>
            <a:gdLst>
              <a:gd name="connsiteX0" fmla="*/ 7924201 w 9547224"/>
              <a:gd name="connsiteY0" fmla="*/ 0 h 6858000"/>
              <a:gd name="connsiteX1" fmla="*/ 6830968 w 9547224"/>
              <a:gd name="connsiteY1" fmla="*/ 0 h 6858000"/>
              <a:gd name="connsiteX2" fmla="*/ 6514769 w 9547224"/>
              <a:gd name="connsiteY2" fmla="*/ 0 h 6858000"/>
              <a:gd name="connsiteX3" fmla="*/ 6050802 w 9547224"/>
              <a:gd name="connsiteY3" fmla="*/ 0 h 6858000"/>
              <a:gd name="connsiteX4" fmla="*/ 4341273 w 9547224"/>
              <a:gd name="connsiteY4" fmla="*/ 0 h 6858000"/>
              <a:gd name="connsiteX5" fmla="*/ 0 w 9547224"/>
              <a:gd name="connsiteY5" fmla="*/ 0 h 6858000"/>
              <a:gd name="connsiteX6" fmla="*/ 0 w 9547224"/>
              <a:gd name="connsiteY6" fmla="*/ 6858000 h 6858000"/>
              <a:gd name="connsiteX7" fmla="*/ 4341273 w 9547224"/>
              <a:gd name="connsiteY7" fmla="*/ 6858000 h 6858000"/>
              <a:gd name="connsiteX8" fmla="*/ 6050802 w 9547224"/>
              <a:gd name="connsiteY8" fmla="*/ 6858000 h 6858000"/>
              <a:gd name="connsiteX9" fmla="*/ 6514769 w 9547224"/>
              <a:gd name="connsiteY9" fmla="*/ 6858000 h 6858000"/>
              <a:gd name="connsiteX10" fmla="*/ 6830968 w 9547224"/>
              <a:gd name="connsiteY10" fmla="*/ 6858000 h 6858000"/>
              <a:gd name="connsiteX11" fmla="*/ 7044470 w 9547224"/>
              <a:gd name="connsiteY11" fmla="*/ 6858000 h 6858000"/>
              <a:gd name="connsiteX12" fmla="*/ 7156226 w 9547224"/>
              <a:gd name="connsiteY12" fmla="*/ 6780599 h 6858000"/>
              <a:gd name="connsiteX13" fmla="*/ 7672874 w 9547224"/>
              <a:gd name="connsiteY13" fmla="*/ 6374814 h 6858000"/>
              <a:gd name="connsiteX14" fmla="*/ 9547224 w 9547224"/>
              <a:gd name="connsiteY14" fmla="*/ 3621656 h 6858000"/>
              <a:gd name="connsiteX15" fmla="*/ 7946325 w 9547224"/>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47224" h="6858000">
                <a:moveTo>
                  <a:pt x="7924201" y="0"/>
                </a:moveTo>
                <a:lnTo>
                  <a:pt x="6830968" y="0"/>
                </a:lnTo>
                <a:lnTo>
                  <a:pt x="6514769" y="0"/>
                </a:lnTo>
                <a:lnTo>
                  <a:pt x="6050802" y="0"/>
                </a:lnTo>
                <a:lnTo>
                  <a:pt x="4341273" y="0"/>
                </a:lnTo>
                <a:lnTo>
                  <a:pt x="0" y="0"/>
                </a:lnTo>
                <a:lnTo>
                  <a:pt x="0" y="6858000"/>
                </a:lnTo>
                <a:lnTo>
                  <a:pt x="4341273" y="6858000"/>
                </a:lnTo>
                <a:lnTo>
                  <a:pt x="6050802" y="6858000"/>
                </a:lnTo>
                <a:lnTo>
                  <a:pt x="6514769" y="6858000"/>
                </a:lnTo>
                <a:lnTo>
                  <a:pt x="6830968" y="6858000"/>
                </a:lnTo>
                <a:lnTo>
                  <a:pt x="7044470" y="6858000"/>
                </a:lnTo>
                <a:lnTo>
                  <a:pt x="7156226" y="6780599"/>
                </a:lnTo>
                <a:cubicBezTo>
                  <a:pt x="7330044" y="6653108"/>
                  <a:pt x="7500671" y="6515397"/>
                  <a:pt x="7672874" y="6374814"/>
                </a:cubicBezTo>
                <a:cubicBezTo>
                  <a:pt x="8618499" y="5602839"/>
                  <a:pt x="9547224" y="4969131"/>
                  <a:pt x="9547224" y="3621656"/>
                </a:cubicBezTo>
                <a:cubicBezTo>
                  <a:pt x="9547224" y="2093192"/>
                  <a:pt x="8973488" y="754641"/>
                  <a:pt x="7946325"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318309" y="0"/>
            <a:ext cx="3794584" cy="10287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26326" y="0"/>
            <a:ext cx="3804651" cy="10287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5" name="Picture 14">
            <a:extLst>
              <a:ext uri="{FF2B5EF4-FFF2-40B4-BE49-F238E27FC236}">
                <a16:creationId xmlns:a16="http://schemas.microsoft.com/office/drawing/2014/main" id="{9BB9F72F-6CDF-88C3-7E4E-909AE0CA3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026" y="59662"/>
            <a:ext cx="6353425" cy="838200"/>
          </a:xfrm>
          <a:prstGeom prst="rect">
            <a:avLst/>
          </a:prstGeom>
        </p:spPr>
      </p:pic>
      <p:pic>
        <p:nvPicPr>
          <p:cNvPr id="24" name="Picture 23" descr="A close up of a text&#10;&#10;Description automatically generated">
            <a:extLst>
              <a:ext uri="{FF2B5EF4-FFF2-40B4-BE49-F238E27FC236}">
                <a16:creationId xmlns:a16="http://schemas.microsoft.com/office/drawing/2014/main" id="{A6C74837-0E02-B77D-F210-48828BC9F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7" y="2227502"/>
            <a:ext cx="4925528" cy="1006944"/>
          </a:xfrm>
          <a:prstGeom prst="rect">
            <a:avLst/>
          </a:prstGeom>
        </p:spPr>
      </p:pic>
      <p:pic>
        <p:nvPicPr>
          <p:cNvPr id="26" name="Picture 25" descr="A close-up of a white card&#10;&#10;Description automatically generated">
            <a:extLst>
              <a:ext uri="{FF2B5EF4-FFF2-40B4-BE49-F238E27FC236}">
                <a16:creationId xmlns:a16="http://schemas.microsoft.com/office/drawing/2014/main" id="{BA2D7B05-D0A2-720A-F40A-B202826B7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9675" y="3915496"/>
            <a:ext cx="5340057" cy="872594"/>
          </a:xfrm>
          <a:prstGeom prst="rect">
            <a:avLst/>
          </a:prstGeom>
        </p:spPr>
      </p:pic>
      <p:sp>
        <p:nvSpPr>
          <p:cNvPr id="33" name="Rectangle 5">
            <a:extLst>
              <a:ext uri="{FF2B5EF4-FFF2-40B4-BE49-F238E27FC236}">
                <a16:creationId xmlns:a16="http://schemas.microsoft.com/office/drawing/2014/main" id="{40E15492-9E9B-E2E6-B13C-A5EBF31FB41B}"/>
              </a:ext>
            </a:extLst>
          </p:cNvPr>
          <p:cNvSpPr>
            <a:spLocks noChangeArrowheads="1"/>
          </p:cNvSpPr>
          <p:nvPr/>
        </p:nvSpPr>
        <p:spPr bwMode="auto">
          <a:xfrm>
            <a:off x="4648200" y="221327"/>
            <a:ext cx="9753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The code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data.isna</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().sum()</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checks and returns the sum of missing values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NaN</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or null values) for each column in the </a:t>
            </a:r>
            <a:r>
              <a:rPr kumimoji="0" lang="en-US" altLang="en-US" b="0" i="0" u="none" strike="noStrike" cap="none" normalizeH="0" baseline="0" dirty="0" err="1">
                <a:ln>
                  <a:noFill/>
                </a:ln>
                <a:solidFill>
                  <a:srgbClr val="374151"/>
                </a:solidFill>
                <a:effectLst/>
                <a:latin typeface="Times New Roman" panose="02020603050405020304" pitchFamily="18" charset="0"/>
                <a:cs typeface="Times New Roman" panose="02020603050405020304" pitchFamily="18" charset="0"/>
              </a:rPr>
              <a:t>DataFrame</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named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a:t>
            </a:r>
            <a:r>
              <a:rPr kumimoji="0" lang="en-US" altLang="en-US" b="0" i="0" u="none" strike="noStrike" cap="none" normalizeH="0" baseline="0" dirty="0">
                <a:ln>
                  <a:noFill/>
                </a:ln>
                <a:solidFill>
                  <a:srgbClr val="374151"/>
                </a:solidFill>
                <a:effectLst/>
                <a:latin typeface="Söhne"/>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4" name="Rectangle 6">
            <a:extLst>
              <a:ext uri="{FF2B5EF4-FFF2-40B4-BE49-F238E27FC236}">
                <a16:creationId xmlns:a16="http://schemas.microsoft.com/office/drawing/2014/main" id="{BCC67D67-E73B-4E36-56DE-ACA51FD119E0}"/>
              </a:ext>
            </a:extLst>
          </p:cNvPr>
          <p:cNvSpPr>
            <a:spLocks noChangeArrowheads="1"/>
          </p:cNvSpPr>
          <p:nvPr/>
        </p:nvSpPr>
        <p:spPr bwMode="auto">
          <a:xfrm>
            <a:off x="5279119" y="2411037"/>
            <a:ext cx="78030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code fills missing values in the 'Gender' column of the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with the most frequently occurring value (mode) in that column.</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2AAF2E68-076D-3281-7312-BF9AB08DE539}"/>
              </a:ext>
            </a:extLst>
          </p:cNvPr>
          <p:cNvSpPr txBox="1"/>
          <p:nvPr/>
        </p:nvSpPr>
        <p:spPr>
          <a:xfrm>
            <a:off x="3106775" y="4061902"/>
            <a:ext cx="9549955" cy="646331"/>
          </a:xfrm>
          <a:prstGeom prst="rect">
            <a:avLst/>
          </a:prstGeom>
          <a:noFill/>
        </p:spPr>
        <p:txBody>
          <a:bodyPr wrap="square">
            <a:spAutoFit/>
          </a:bodyPr>
          <a:lstStyle/>
          <a:p>
            <a:r>
              <a:rPr lang="en-US" b="0" i="0" dirty="0">
                <a:solidFill>
                  <a:srgbClr val="374151"/>
                </a:solidFill>
                <a:effectLst/>
                <a:latin typeface="Times New Roman" panose="02020603050405020304" pitchFamily="18" charset="0"/>
                <a:cs typeface="Times New Roman" panose="02020603050405020304" pitchFamily="18" charset="0"/>
              </a:rPr>
              <a:t>The code fills missing values in the '</a:t>
            </a:r>
            <a:r>
              <a:rPr lang="en-US" b="0" i="0" dirty="0" err="1">
                <a:solidFill>
                  <a:srgbClr val="374151"/>
                </a:solidFill>
                <a:effectLst/>
                <a:latin typeface="Times New Roman" panose="02020603050405020304" pitchFamily="18" charset="0"/>
                <a:cs typeface="Times New Roman" panose="02020603050405020304" pitchFamily="18" charset="0"/>
              </a:rPr>
              <a:t>LoanAmount</a:t>
            </a:r>
            <a:r>
              <a:rPr lang="en-US" b="0" i="0" dirty="0">
                <a:solidFill>
                  <a:srgbClr val="374151"/>
                </a:solidFill>
                <a:effectLst/>
                <a:latin typeface="Times New Roman" panose="02020603050405020304" pitchFamily="18" charset="0"/>
                <a:cs typeface="Times New Roman" panose="02020603050405020304" pitchFamily="18" charset="0"/>
              </a:rPr>
              <a:t>' column of the </a:t>
            </a:r>
            <a:r>
              <a:rPr lang="en-US" b="0" i="0" dirty="0" err="1">
                <a:solidFill>
                  <a:srgbClr val="374151"/>
                </a:solidFill>
                <a:effectLst/>
                <a:latin typeface="Times New Roman" panose="02020603050405020304" pitchFamily="18" charset="0"/>
                <a:cs typeface="Times New Roman" panose="02020603050405020304" pitchFamily="18" charset="0"/>
              </a:rPr>
              <a:t>DataFrame</a:t>
            </a:r>
            <a:r>
              <a:rPr lang="en-US" b="0" i="0" dirty="0">
                <a:solidFill>
                  <a:srgbClr val="374151"/>
                </a:solidFill>
                <a:effectLst/>
                <a:latin typeface="Times New Roman" panose="02020603050405020304" pitchFamily="18" charset="0"/>
                <a:cs typeface="Times New Roman" panose="02020603050405020304" pitchFamily="18" charset="0"/>
              </a:rPr>
              <a:t> 'data' with the median value of the '</a:t>
            </a:r>
            <a:r>
              <a:rPr lang="en-US" b="0" i="0" dirty="0" err="1">
                <a:solidFill>
                  <a:srgbClr val="374151"/>
                </a:solidFill>
                <a:effectLst/>
                <a:latin typeface="Times New Roman" panose="02020603050405020304" pitchFamily="18" charset="0"/>
                <a:cs typeface="Times New Roman" panose="02020603050405020304" pitchFamily="18" charset="0"/>
              </a:rPr>
              <a:t>LoanAmount</a:t>
            </a:r>
            <a:r>
              <a:rPr lang="en-US" b="0" i="0" dirty="0">
                <a:solidFill>
                  <a:srgbClr val="374151"/>
                </a:solidFill>
                <a:effectLst/>
                <a:latin typeface="Times New Roman" panose="02020603050405020304" pitchFamily="18" charset="0"/>
                <a:cs typeface="Times New Roman" panose="02020603050405020304" pitchFamily="18" charset="0"/>
              </a:rPr>
              <a:t>' column.</a:t>
            </a:r>
            <a:endParaRPr lang="en-IN" dirty="0">
              <a:latin typeface="Times New Roman" panose="02020603050405020304" pitchFamily="18" charset="0"/>
              <a:cs typeface="Times New Roman" panose="02020603050405020304" pitchFamily="18" charset="0"/>
            </a:endParaRPr>
          </a:p>
        </p:txBody>
      </p:sp>
      <p:pic>
        <p:nvPicPr>
          <p:cNvPr id="38" name="Picture 37" descr="A close-up of a white background&#10;&#10;Description automatically generated">
            <a:extLst>
              <a:ext uri="{FF2B5EF4-FFF2-40B4-BE49-F238E27FC236}">
                <a16:creationId xmlns:a16="http://schemas.microsoft.com/office/drawing/2014/main" id="{653D650A-11CE-C722-BB45-A179CDC04C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05" y="6009824"/>
            <a:ext cx="4985389" cy="811040"/>
          </a:xfrm>
          <a:prstGeom prst="rect">
            <a:avLst/>
          </a:prstGeom>
        </p:spPr>
      </p:pic>
      <p:sp>
        <p:nvSpPr>
          <p:cNvPr id="40" name="TextBox 39">
            <a:extLst>
              <a:ext uri="{FF2B5EF4-FFF2-40B4-BE49-F238E27FC236}">
                <a16:creationId xmlns:a16="http://schemas.microsoft.com/office/drawing/2014/main" id="{75C33142-D46D-E2D4-FFA7-373F2BBAB54A}"/>
              </a:ext>
            </a:extLst>
          </p:cNvPr>
          <p:cNvSpPr txBox="1"/>
          <p:nvPr/>
        </p:nvSpPr>
        <p:spPr>
          <a:xfrm>
            <a:off x="5053703" y="6053413"/>
            <a:ext cx="9144000" cy="646331"/>
          </a:xfrm>
          <a:prstGeom prst="rect">
            <a:avLst/>
          </a:prstGeom>
          <a:noFill/>
        </p:spPr>
        <p:txBody>
          <a:bodyPr wrap="square">
            <a:spAutoFit/>
          </a:bodyPr>
          <a:lstStyle/>
          <a:p>
            <a:r>
              <a:rPr lang="en-US" b="0" i="0" dirty="0">
                <a:solidFill>
                  <a:srgbClr val="374151"/>
                </a:solidFill>
                <a:effectLst/>
                <a:latin typeface="Times New Roman" panose="02020603050405020304" pitchFamily="18" charset="0"/>
                <a:cs typeface="Times New Roman" panose="02020603050405020304" pitchFamily="18" charset="0"/>
              </a:rPr>
              <a:t>removes duplicate rows from the </a:t>
            </a:r>
            <a:r>
              <a:rPr lang="en-US" b="0" i="0" dirty="0" err="1">
                <a:solidFill>
                  <a:srgbClr val="374151"/>
                </a:solidFill>
                <a:effectLst/>
                <a:latin typeface="Times New Roman" panose="02020603050405020304" pitchFamily="18" charset="0"/>
                <a:cs typeface="Times New Roman" panose="02020603050405020304" pitchFamily="18" charset="0"/>
              </a:rPr>
              <a:t>DataFrame</a:t>
            </a:r>
            <a:r>
              <a:rPr lang="en-US" b="0" i="0" dirty="0">
                <a:solidFill>
                  <a:srgbClr val="374151"/>
                </a:solidFill>
                <a:effectLst/>
                <a:latin typeface="Times New Roman" panose="02020603050405020304" pitchFamily="18" charset="0"/>
                <a:cs typeface="Times New Roman" panose="02020603050405020304" pitchFamily="18" charset="0"/>
              </a:rPr>
              <a:t> 'data' and assigns the resulting </a:t>
            </a:r>
            <a:r>
              <a:rPr lang="en-US" b="0" i="0" dirty="0" err="1">
                <a:solidFill>
                  <a:srgbClr val="374151"/>
                </a:solidFill>
                <a:effectLst/>
                <a:latin typeface="Times New Roman" panose="02020603050405020304" pitchFamily="18" charset="0"/>
                <a:cs typeface="Times New Roman" panose="02020603050405020304" pitchFamily="18" charset="0"/>
              </a:rPr>
              <a:t>DataFrame</a:t>
            </a:r>
            <a:r>
              <a:rPr lang="en-US" b="0" i="0" dirty="0">
                <a:solidFill>
                  <a:srgbClr val="374151"/>
                </a:solidFill>
                <a:effectLst/>
                <a:latin typeface="Times New Roman" panose="02020603050405020304" pitchFamily="18" charset="0"/>
                <a:cs typeface="Times New Roman" panose="02020603050405020304" pitchFamily="18" charset="0"/>
              </a:rPr>
              <a:t> to the variable '</a:t>
            </a:r>
            <a:r>
              <a:rPr lang="en-US" b="0" i="0" dirty="0" err="1">
                <a:solidFill>
                  <a:srgbClr val="374151"/>
                </a:solidFill>
                <a:effectLst/>
                <a:latin typeface="Times New Roman" panose="02020603050405020304" pitchFamily="18" charset="0"/>
                <a:cs typeface="Times New Roman" panose="02020603050405020304" pitchFamily="18" charset="0"/>
              </a:rPr>
              <a:t>df</a:t>
            </a:r>
            <a:r>
              <a:rPr lang="en-US" b="0" i="0" dirty="0">
                <a:solidFill>
                  <a:srgbClr val="374151"/>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42" name="Picture 41" descr="A close-up of a computer code&#10;&#10;Description automatically generated">
            <a:extLst>
              <a:ext uri="{FF2B5EF4-FFF2-40B4-BE49-F238E27FC236}">
                <a16:creationId xmlns:a16="http://schemas.microsoft.com/office/drawing/2014/main" id="{00347B9E-8D7F-4570-BC2D-3997845E7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82744" y="7095216"/>
            <a:ext cx="3181351" cy="811040"/>
          </a:xfrm>
          <a:prstGeom prst="rect">
            <a:avLst/>
          </a:prstGeom>
        </p:spPr>
      </p:pic>
      <p:sp>
        <p:nvSpPr>
          <p:cNvPr id="44" name="TextBox 43">
            <a:extLst>
              <a:ext uri="{FF2B5EF4-FFF2-40B4-BE49-F238E27FC236}">
                <a16:creationId xmlns:a16="http://schemas.microsoft.com/office/drawing/2014/main" id="{0D2A99C6-ADBD-FEB1-51A0-6AA647DF85B4}"/>
              </a:ext>
            </a:extLst>
          </p:cNvPr>
          <p:cNvSpPr txBox="1"/>
          <p:nvPr/>
        </p:nvSpPr>
        <p:spPr>
          <a:xfrm>
            <a:off x="8839200" y="7325103"/>
            <a:ext cx="9161090" cy="369332"/>
          </a:xfrm>
          <a:prstGeom prst="rect">
            <a:avLst/>
          </a:prstGeom>
          <a:noFill/>
        </p:spPr>
        <p:txBody>
          <a:bodyPr wrap="square">
            <a:spAutoFit/>
          </a:bodyPr>
          <a:lstStyle/>
          <a:p>
            <a:r>
              <a:rPr lang="en-US" b="0" i="0" dirty="0">
                <a:solidFill>
                  <a:srgbClr val="374151"/>
                </a:solidFill>
                <a:effectLst/>
                <a:latin typeface="Times New Roman" panose="02020603050405020304" pitchFamily="18" charset="0"/>
                <a:cs typeface="Times New Roman" panose="02020603050405020304" pitchFamily="18" charset="0"/>
              </a:rPr>
              <a:t>checks if there are any missing values in the </a:t>
            </a:r>
            <a:r>
              <a:rPr lang="en-US" b="0" i="0" dirty="0" err="1">
                <a:solidFill>
                  <a:srgbClr val="374151"/>
                </a:solidFill>
                <a:effectLst/>
                <a:latin typeface="Times New Roman" panose="02020603050405020304" pitchFamily="18" charset="0"/>
                <a:cs typeface="Times New Roman" panose="02020603050405020304" pitchFamily="18" charset="0"/>
              </a:rPr>
              <a:t>DataFrame</a:t>
            </a:r>
            <a:r>
              <a:rPr lang="en-US" b="0" i="0" dirty="0">
                <a:solidFill>
                  <a:srgbClr val="374151"/>
                </a:solidFill>
                <a:effectLst/>
                <a:latin typeface="Times New Roman" panose="02020603050405020304" pitchFamily="18" charset="0"/>
                <a:cs typeface="Times New Roman" panose="02020603050405020304" pitchFamily="18" charset="0"/>
              </a:rPr>
              <a:t> '</a:t>
            </a:r>
            <a:r>
              <a:rPr lang="en-US" b="0" i="0" dirty="0" err="1">
                <a:solidFill>
                  <a:srgbClr val="374151"/>
                </a:solidFill>
                <a:effectLst/>
                <a:latin typeface="Times New Roman" panose="02020603050405020304" pitchFamily="18" charset="0"/>
                <a:cs typeface="Times New Roman" panose="02020603050405020304" pitchFamily="18" charset="0"/>
              </a:rPr>
              <a:t>df</a:t>
            </a:r>
            <a:r>
              <a:rPr lang="en-US" b="0" i="0" dirty="0">
                <a:solidFill>
                  <a:srgbClr val="374151"/>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46" name="Picture 45" descr="A white board with black text and green text&#10;&#10;Description automatically generated">
            <a:extLst>
              <a:ext uri="{FF2B5EF4-FFF2-40B4-BE49-F238E27FC236}">
                <a16:creationId xmlns:a16="http://schemas.microsoft.com/office/drawing/2014/main" id="{60DB56E0-A9CC-9397-C1BE-83EB462047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07" y="8558398"/>
            <a:ext cx="3715873" cy="1691214"/>
          </a:xfrm>
          <a:prstGeom prst="rect">
            <a:avLst/>
          </a:prstGeom>
        </p:spPr>
      </p:pic>
      <p:sp>
        <p:nvSpPr>
          <p:cNvPr id="47" name="Rectangle 7">
            <a:extLst>
              <a:ext uri="{FF2B5EF4-FFF2-40B4-BE49-F238E27FC236}">
                <a16:creationId xmlns:a16="http://schemas.microsoft.com/office/drawing/2014/main" id="{51FDB020-4CAC-A0A7-3B4B-960B510DF1D1}"/>
              </a:ext>
            </a:extLst>
          </p:cNvPr>
          <p:cNvSpPr>
            <a:spLocks noChangeArrowheads="1"/>
          </p:cNvSpPr>
          <p:nvPr/>
        </p:nvSpPr>
        <p:spPr bwMode="auto">
          <a:xfrm>
            <a:off x="3967158" y="9419431"/>
            <a:ext cx="1131709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code extracts independent variable(s) (IV) and dependent variable(s) (DV) from the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It assigns the first two columns to 'X' as the independent variables and the third column to 'Y' as the dependent variable.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9D9E3"/>
                </a:solidFill>
                <a:effectLst/>
                <a:latin typeface="Times New Roman" panose="02020603050405020304" pitchFamily="18" charset="0"/>
                <a:cs typeface="Times New Roman" panose="02020603050405020304" pitchFamily="18" charset="0"/>
              </a:rPr>
              <a:t>python</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9" name="Straight Arrow Connector 48">
            <a:extLst>
              <a:ext uri="{FF2B5EF4-FFF2-40B4-BE49-F238E27FC236}">
                <a16:creationId xmlns:a16="http://schemas.microsoft.com/office/drawing/2014/main" id="{BFA673E3-E821-253E-FA31-CFE16C65AEBB}"/>
              </a:ext>
            </a:extLst>
          </p:cNvPr>
          <p:cNvCxnSpPr/>
          <p:nvPr/>
        </p:nvCxnSpPr>
        <p:spPr>
          <a:xfrm flipH="1" flipV="1">
            <a:off x="11127579" y="647700"/>
            <a:ext cx="683421"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0CB9717-8C57-08DA-64AA-4B1A8123C77B}"/>
              </a:ext>
            </a:extLst>
          </p:cNvPr>
          <p:cNvCxnSpPr/>
          <p:nvPr/>
        </p:nvCxnSpPr>
        <p:spPr>
          <a:xfrm flipV="1">
            <a:off x="5215601" y="3103534"/>
            <a:ext cx="880399" cy="130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63D10C-C178-73CE-FE52-A0A976E15F80}"/>
              </a:ext>
            </a:extLst>
          </p:cNvPr>
          <p:cNvCxnSpPr/>
          <p:nvPr/>
        </p:nvCxnSpPr>
        <p:spPr>
          <a:xfrm flipH="1" flipV="1">
            <a:off x="12039600" y="4461741"/>
            <a:ext cx="531810" cy="28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73B41D7-E9CF-C231-13DB-310C07BAD91A}"/>
              </a:ext>
            </a:extLst>
          </p:cNvPr>
          <p:cNvCxnSpPr/>
          <p:nvPr/>
        </p:nvCxnSpPr>
        <p:spPr>
          <a:xfrm flipV="1">
            <a:off x="5053703" y="6699744"/>
            <a:ext cx="1042297" cy="169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906E90-2799-5498-F541-E55D7CEF7AA7}"/>
              </a:ext>
            </a:extLst>
          </p:cNvPr>
          <p:cNvCxnSpPr/>
          <p:nvPr/>
        </p:nvCxnSpPr>
        <p:spPr>
          <a:xfrm flipH="1" flipV="1">
            <a:off x="14320839" y="7694435"/>
            <a:ext cx="538161" cy="208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CE83A0-3550-F2F0-01CA-AF657B39195C}"/>
              </a:ext>
            </a:extLst>
          </p:cNvPr>
          <p:cNvCxnSpPr/>
          <p:nvPr/>
        </p:nvCxnSpPr>
        <p:spPr>
          <a:xfrm>
            <a:off x="3810000" y="8801100"/>
            <a:ext cx="685800" cy="443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307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F9ED9C11-F6F5-844D-284A-786E3703F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673"/>
            <a:ext cx="5381664" cy="2028840"/>
          </a:xfrm>
          <a:prstGeom prst="rect">
            <a:avLst/>
          </a:prstGeom>
        </p:spPr>
      </p:pic>
      <p:pic>
        <p:nvPicPr>
          <p:cNvPr id="5" name="Picture 4">
            <a:extLst>
              <a:ext uri="{FF2B5EF4-FFF2-40B4-BE49-F238E27FC236}">
                <a16:creationId xmlns:a16="http://schemas.microsoft.com/office/drawing/2014/main" id="{295D2892-6A5A-FE43-1B3B-D6EDDA9F5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012" y="2415474"/>
            <a:ext cx="6667549" cy="719143"/>
          </a:xfrm>
          <a:prstGeom prst="rect">
            <a:avLst/>
          </a:prstGeom>
        </p:spPr>
      </p:pic>
      <p:pic>
        <p:nvPicPr>
          <p:cNvPr id="7" name="Picture 6" descr="A close-up of a computer code&#10;&#10;Description automatically generated">
            <a:extLst>
              <a:ext uri="{FF2B5EF4-FFF2-40B4-BE49-F238E27FC236}">
                <a16:creationId xmlns:a16="http://schemas.microsoft.com/office/drawing/2014/main" id="{3880A3A3-8A08-9FB2-4D4B-F9EE142BC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 y="17448"/>
            <a:ext cx="6167441" cy="1316052"/>
          </a:xfrm>
          <a:prstGeom prst="rect">
            <a:avLst/>
          </a:prstGeom>
        </p:spPr>
      </p:pic>
      <p:sp>
        <p:nvSpPr>
          <p:cNvPr id="8" name="Rectangle 1">
            <a:extLst>
              <a:ext uri="{FF2B5EF4-FFF2-40B4-BE49-F238E27FC236}">
                <a16:creationId xmlns:a16="http://schemas.microsoft.com/office/drawing/2014/main" id="{962F6BAF-4A57-5AC8-C166-2C14EBB8992E}"/>
              </a:ext>
            </a:extLst>
          </p:cNvPr>
          <p:cNvSpPr>
            <a:spLocks noChangeArrowheads="1"/>
          </p:cNvSpPr>
          <p:nvPr/>
        </p:nvSpPr>
        <p:spPr bwMode="auto">
          <a:xfrm>
            <a:off x="6096000" y="213809"/>
            <a:ext cx="8686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identifies and prints the list of categorical columns in the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DataFrame</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df</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It uses the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select_dtypes</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function with the argument include=['object'] to filter columns with object data type </a:t>
            </a:r>
          </a:p>
        </p:txBody>
      </p:sp>
      <p:sp>
        <p:nvSpPr>
          <p:cNvPr id="9" name="Rectangle 2">
            <a:extLst>
              <a:ext uri="{FF2B5EF4-FFF2-40B4-BE49-F238E27FC236}">
                <a16:creationId xmlns:a16="http://schemas.microsoft.com/office/drawing/2014/main" id="{4882AE12-481A-FFD2-5A0B-6F413CAB091C}"/>
              </a:ext>
            </a:extLst>
          </p:cNvPr>
          <p:cNvSpPr>
            <a:spLocks noChangeArrowheads="1"/>
          </p:cNvSpPr>
          <p:nvPr/>
        </p:nvSpPr>
        <p:spPr bwMode="auto">
          <a:xfrm>
            <a:off x="4648200" y="1999564"/>
            <a:ext cx="704529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converts the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Loan_ID</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column in the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DataFrame</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df</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from a string containing alphanumeric characters to an integer. It uses a lambda function with the apply method along with filter and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isdigit</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functions to extract only the numeric digits and then converts the result to an integer. </a:t>
            </a:r>
          </a:p>
        </p:txBody>
      </p:sp>
      <p:sp>
        <p:nvSpPr>
          <p:cNvPr id="10" name="Rectangle 3">
            <a:extLst>
              <a:ext uri="{FF2B5EF4-FFF2-40B4-BE49-F238E27FC236}">
                <a16:creationId xmlns:a16="http://schemas.microsoft.com/office/drawing/2014/main" id="{B68AE422-CFCF-1CAE-F8FE-D42256F2A8F7}"/>
              </a:ext>
            </a:extLst>
          </p:cNvPr>
          <p:cNvSpPr>
            <a:spLocks noChangeArrowheads="1"/>
          </p:cNvSpPr>
          <p:nvPr/>
        </p:nvSpPr>
        <p:spPr bwMode="auto">
          <a:xfrm rot="10800000" flipV="1">
            <a:off x="5401604" y="4570449"/>
            <a:ext cx="10668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Code identifies categorical and numeric columns in the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DataFrame</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'X', then creates a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ColumnTransformer</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named 'preprocessor' with transformers for standard scaling of numeric columns using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StandardScaler</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and one-hot encoding of categorical columns using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OneHotEncoder</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Finally, it transforms the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DataFrame</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'X' using the defined preprocessor. </a:t>
            </a:r>
          </a:p>
        </p:txBody>
      </p:sp>
      <p:pic>
        <p:nvPicPr>
          <p:cNvPr id="12" name="Picture 11" descr="A close up of a text&#10;&#10;Description automatically generated">
            <a:extLst>
              <a:ext uri="{FF2B5EF4-FFF2-40B4-BE49-F238E27FC236}">
                <a16:creationId xmlns:a16="http://schemas.microsoft.com/office/drawing/2014/main" id="{3355A0DA-3FA6-37B0-F210-214713F8E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82792" y="6438900"/>
            <a:ext cx="4533743" cy="120033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9C4369C-3066-30CC-5261-6FC022142A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831266"/>
            <a:ext cx="5800767" cy="1438286"/>
          </a:xfrm>
          <a:prstGeom prst="rect">
            <a:avLst/>
          </a:prstGeom>
        </p:spPr>
      </p:pic>
      <p:sp>
        <p:nvSpPr>
          <p:cNvPr id="16" name="Rectangle 4">
            <a:extLst>
              <a:ext uri="{FF2B5EF4-FFF2-40B4-BE49-F238E27FC236}">
                <a16:creationId xmlns:a16="http://schemas.microsoft.com/office/drawing/2014/main" id="{F6D02A6C-E015-7290-CE9D-76051292BFE9}"/>
              </a:ext>
            </a:extLst>
          </p:cNvPr>
          <p:cNvSpPr>
            <a:spLocks noChangeArrowheads="1"/>
          </p:cNvSpPr>
          <p:nvPr/>
        </p:nvSpPr>
        <p:spPr bwMode="auto">
          <a:xfrm>
            <a:off x="6167215" y="6896100"/>
            <a:ext cx="7543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creates a Pipeline named 'pipeline' that combines the preprocessor (defined earlier) and a linear regression model (</a:t>
            </a:r>
            <a:r>
              <a:rPr kumimoji="0" lang="en-US" altLang="en-US"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LinearRegression</a:t>
            </a:r>
            <a:r>
              <a:rPr kumimoji="0" lang="en-US" altLang="en-US"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p:txBody>
      </p:sp>
      <p:sp>
        <p:nvSpPr>
          <p:cNvPr id="18" name="TextBox 17">
            <a:extLst>
              <a:ext uri="{FF2B5EF4-FFF2-40B4-BE49-F238E27FC236}">
                <a16:creationId xmlns:a16="http://schemas.microsoft.com/office/drawing/2014/main" id="{4BE92FE1-B380-CA7E-DA38-D07F90BF0E84}"/>
              </a:ext>
            </a:extLst>
          </p:cNvPr>
          <p:cNvSpPr txBox="1"/>
          <p:nvPr/>
        </p:nvSpPr>
        <p:spPr>
          <a:xfrm>
            <a:off x="5867400" y="9539909"/>
            <a:ext cx="9144000" cy="369332"/>
          </a:xfrm>
          <a:prstGeom prst="rect">
            <a:avLst/>
          </a:prstGeom>
          <a:noFill/>
        </p:spPr>
        <p:txBody>
          <a:bodyPr wrap="square">
            <a:spAutoFit/>
          </a:bodyPr>
          <a:lstStyle/>
          <a:p>
            <a:r>
              <a:rPr lang="en-US" b="1" i="0" dirty="0">
                <a:solidFill>
                  <a:schemeClr val="bg1"/>
                </a:solidFill>
                <a:effectLst/>
                <a:latin typeface="Times New Roman" panose="02020603050405020304" pitchFamily="18" charset="0"/>
                <a:cs typeface="Times New Roman" panose="02020603050405020304" pitchFamily="18" charset="0"/>
              </a:rPr>
              <a:t>convert the values in the 'Married' column to numeric values (1 for 'Yes' and 0 for 'No')</a:t>
            </a:r>
            <a:endParaRPr lang="en-IN"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3458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072DC3EE-C469-49E0-A83D-CA3BE525C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7161" y="0"/>
            <a:ext cx="14320836" cy="10287000"/>
          </a:xfrm>
          <a:custGeom>
            <a:avLst/>
            <a:gdLst>
              <a:gd name="connsiteX0" fmla="*/ 7924201 w 9547224"/>
              <a:gd name="connsiteY0" fmla="*/ 0 h 6858000"/>
              <a:gd name="connsiteX1" fmla="*/ 6830968 w 9547224"/>
              <a:gd name="connsiteY1" fmla="*/ 0 h 6858000"/>
              <a:gd name="connsiteX2" fmla="*/ 6514769 w 9547224"/>
              <a:gd name="connsiteY2" fmla="*/ 0 h 6858000"/>
              <a:gd name="connsiteX3" fmla="*/ 6050802 w 9547224"/>
              <a:gd name="connsiteY3" fmla="*/ 0 h 6858000"/>
              <a:gd name="connsiteX4" fmla="*/ 4341273 w 9547224"/>
              <a:gd name="connsiteY4" fmla="*/ 0 h 6858000"/>
              <a:gd name="connsiteX5" fmla="*/ 0 w 9547224"/>
              <a:gd name="connsiteY5" fmla="*/ 0 h 6858000"/>
              <a:gd name="connsiteX6" fmla="*/ 0 w 9547224"/>
              <a:gd name="connsiteY6" fmla="*/ 6858000 h 6858000"/>
              <a:gd name="connsiteX7" fmla="*/ 4341273 w 9547224"/>
              <a:gd name="connsiteY7" fmla="*/ 6858000 h 6858000"/>
              <a:gd name="connsiteX8" fmla="*/ 6050802 w 9547224"/>
              <a:gd name="connsiteY8" fmla="*/ 6858000 h 6858000"/>
              <a:gd name="connsiteX9" fmla="*/ 6514769 w 9547224"/>
              <a:gd name="connsiteY9" fmla="*/ 6858000 h 6858000"/>
              <a:gd name="connsiteX10" fmla="*/ 6830968 w 9547224"/>
              <a:gd name="connsiteY10" fmla="*/ 6858000 h 6858000"/>
              <a:gd name="connsiteX11" fmla="*/ 7044470 w 9547224"/>
              <a:gd name="connsiteY11" fmla="*/ 6858000 h 6858000"/>
              <a:gd name="connsiteX12" fmla="*/ 7156226 w 9547224"/>
              <a:gd name="connsiteY12" fmla="*/ 6780599 h 6858000"/>
              <a:gd name="connsiteX13" fmla="*/ 7672874 w 9547224"/>
              <a:gd name="connsiteY13" fmla="*/ 6374814 h 6858000"/>
              <a:gd name="connsiteX14" fmla="*/ 9547224 w 9547224"/>
              <a:gd name="connsiteY14" fmla="*/ 3621656 h 6858000"/>
              <a:gd name="connsiteX15" fmla="*/ 7946325 w 9547224"/>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47224" h="6858000">
                <a:moveTo>
                  <a:pt x="7924201" y="0"/>
                </a:moveTo>
                <a:lnTo>
                  <a:pt x="6830968" y="0"/>
                </a:lnTo>
                <a:lnTo>
                  <a:pt x="6514769" y="0"/>
                </a:lnTo>
                <a:lnTo>
                  <a:pt x="6050802" y="0"/>
                </a:lnTo>
                <a:lnTo>
                  <a:pt x="4341273" y="0"/>
                </a:lnTo>
                <a:lnTo>
                  <a:pt x="0" y="0"/>
                </a:lnTo>
                <a:lnTo>
                  <a:pt x="0" y="6858000"/>
                </a:lnTo>
                <a:lnTo>
                  <a:pt x="4341273" y="6858000"/>
                </a:lnTo>
                <a:lnTo>
                  <a:pt x="6050802" y="6858000"/>
                </a:lnTo>
                <a:lnTo>
                  <a:pt x="6514769" y="6858000"/>
                </a:lnTo>
                <a:lnTo>
                  <a:pt x="6830968" y="6858000"/>
                </a:lnTo>
                <a:lnTo>
                  <a:pt x="7044470" y="6858000"/>
                </a:lnTo>
                <a:lnTo>
                  <a:pt x="7156226" y="6780599"/>
                </a:lnTo>
                <a:cubicBezTo>
                  <a:pt x="7330044" y="6653108"/>
                  <a:pt x="7500671" y="6515397"/>
                  <a:pt x="7672874" y="6374814"/>
                </a:cubicBezTo>
                <a:cubicBezTo>
                  <a:pt x="8618499" y="5602839"/>
                  <a:pt x="9547224" y="4969131"/>
                  <a:pt x="9547224" y="3621656"/>
                </a:cubicBezTo>
                <a:cubicBezTo>
                  <a:pt x="9547224" y="2093192"/>
                  <a:pt x="8973488" y="754641"/>
                  <a:pt x="7946325"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318309" y="0"/>
            <a:ext cx="3794584" cy="10287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26326" y="0"/>
            <a:ext cx="3804651" cy="10287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414E1CBA-3548-DE43-DA10-969CFE350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7" y="0"/>
            <a:ext cx="7604334" cy="1409700"/>
          </a:xfrm>
          <a:prstGeom prst="rect">
            <a:avLst/>
          </a:prstGeom>
        </p:spPr>
      </p:pic>
      <p:sp>
        <p:nvSpPr>
          <p:cNvPr id="5" name="TextBox 4">
            <a:extLst>
              <a:ext uri="{FF2B5EF4-FFF2-40B4-BE49-F238E27FC236}">
                <a16:creationId xmlns:a16="http://schemas.microsoft.com/office/drawing/2014/main" id="{5650E76C-445B-AFDF-A52E-E3C619179AAB}"/>
              </a:ext>
            </a:extLst>
          </p:cNvPr>
          <p:cNvSpPr txBox="1"/>
          <p:nvPr/>
        </p:nvSpPr>
        <p:spPr>
          <a:xfrm>
            <a:off x="7928018" y="190500"/>
            <a:ext cx="9144000" cy="646331"/>
          </a:xfrm>
          <a:prstGeom prst="rect">
            <a:avLst/>
          </a:prstGeom>
          <a:noFill/>
        </p:spPr>
        <p:txBody>
          <a:bodyPr wrap="square">
            <a:spAutoFit/>
          </a:bodyPr>
          <a:lstStyle/>
          <a:p>
            <a:r>
              <a:rPr lang="en-US" b="0" i="0" dirty="0">
                <a:solidFill>
                  <a:srgbClr val="374151"/>
                </a:solidFill>
                <a:effectLst/>
                <a:latin typeface="Times New Roman" panose="02020603050405020304" pitchFamily="18" charset="0"/>
                <a:cs typeface="Times New Roman" panose="02020603050405020304" pitchFamily="18" charset="0"/>
              </a:rPr>
              <a:t>prints the shapes of the '</a:t>
            </a:r>
            <a:r>
              <a:rPr lang="en-US" b="0" i="0" dirty="0" err="1">
                <a:solidFill>
                  <a:srgbClr val="374151"/>
                </a:solidFill>
                <a:effectLst/>
                <a:latin typeface="Times New Roman" panose="02020603050405020304" pitchFamily="18" charset="0"/>
                <a:cs typeface="Times New Roman" panose="02020603050405020304" pitchFamily="18" charset="0"/>
              </a:rPr>
              <a:t>Y_test</a:t>
            </a:r>
            <a:r>
              <a:rPr lang="en-US" b="0" i="0" dirty="0">
                <a:solidFill>
                  <a:srgbClr val="374151"/>
                </a:solidFill>
                <a:effectLst/>
                <a:latin typeface="Times New Roman" panose="02020603050405020304" pitchFamily="18" charset="0"/>
                <a:cs typeface="Times New Roman" panose="02020603050405020304" pitchFamily="18" charset="0"/>
              </a:rPr>
              <a:t>' and '</a:t>
            </a:r>
            <a:r>
              <a:rPr lang="en-US" b="0" i="0" dirty="0" err="1">
                <a:solidFill>
                  <a:srgbClr val="374151"/>
                </a:solidFill>
                <a:effectLst/>
                <a:latin typeface="Times New Roman" panose="02020603050405020304" pitchFamily="18" charset="0"/>
                <a:cs typeface="Times New Roman" panose="02020603050405020304" pitchFamily="18" charset="0"/>
              </a:rPr>
              <a:t>Y_pred</a:t>
            </a:r>
            <a:r>
              <a:rPr lang="en-US" b="0" i="0" dirty="0">
                <a:solidFill>
                  <a:srgbClr val="374151"/>
                </a:solidFill>
                <a:effectLst/>
                <a:latin typeface="Times New Roman" panose="02020603050405020304" pitchFamily="18" charset="0"/>
                <a:cs typeface="Times New Roman" panose="02020603050405020304" pitchFamily="18" charset="0"/>
              </a:rPr>
              <a:t>' arrays to help debug any issues related to their dimensions.</a:t>
            </a:r>
            <a:endParaRPr lang="en-IN" dirty="0">
              <a:latin typeface="Times New Roman" panose="02020603050405020304" pitchFamily="18" charset="0"/>
              <a:cs typeface="Times New Roman" panose="02020603050405020304" pitchFamily="18" charset="0"/>
            </a:endParaRPr>
          </a:p>
        </p:txBody>
      </p:sp>
      <p:pic>
        <p:nvPicPr>
          <p:cNvPr id="7" name="Picture 6" descr="A screenshot of a computer program&#10;&#10;Description automatically generated">
            <a:extLst>
              <a:ext uri="{FF2B5EF4-FFF2-40B4-BE49-F238E27FC236}">
                <a16:creationId xmlns:a16="http://schemas.microsoft.com/office/drawing/2014/main" id="{3CAA79A5-0793-8BA9-85DE-7AABAA466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0" y="7258028"/>
            <a:ext cx="6367509" cy="3028972"/>
          </a:xfrm>
          <a:prstGeom prst="rect">
            <a:avLst/>
          </a:prstGeom>
        </p:spPr>
      </p:pic>
      <p:sp>
        <p:nvSpPr>
          <p:cNvPr id="9" name="Rectangle 1">
            <a:extLst>
              <a:ext uri="{FF2B5EF4-FFF2-40B4-BE49-F238E27FC236}">
                <a16:creationId xmlns:a16="http://schemas.microsoft.com/office/drawing/2014/main" id="{F4246389-0668-4483-FB0D-AA0ABFE7E960}"/>
              </a:ext>
            </a:extLst>
          </p:cNvPr>
          <p:cNvSpPr>
            <a:spLocks noChangeArrowheads="1"/>
          </p:cNvSpPr>
          <p:nvPr/>
        </p:nvSpPr>
        <p:spPr bwMode="auto">
          <a:xfrm rot="10800000" flipV="1">
            <a:off x="7013618" y="8496300"/>
            <a:ext cx="5486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code checks whether the lengths of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Y_test</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and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Y_pred</a:t>
            </a:r>
            <a:r>
              <a:rPr kumimoji="0" lang="en-US" altLang="en-US"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are the same and, if not, prints an error message. If the lengths are the same, it proceeds to calculate and print the mean absolute error (MAE), mean squared error (MSE), and R-squared on the test set.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13" name="Picture 12" descr="A screenshot of a computer program&#10;&#10;Description automatically generated">
            <a:extLst>
              <a:ext uri="{FF2B5EF4-FFF2-40B4-BE49-F238E27FC236}">
                <a16:creationId xmlns:a16="http://schemas.microsoft.com/office/drawing/2014/main" id="{4A216C9C-EF93-BB5D-2CD5-B88A3226D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79" y="1562100"/>
            <a:ext cx="6691361" cy="4600609"/>
          </a:xfrm>
          <a:prstGeom prst="rect">
            <a:avLst/>
          </a:prstGeom>
        </p:spPr>
      </p:pic>
      <p:sp>
        <p:nvSpPr>
          <p:cNvPr id="16" name="TextBox 15">
            <a:extLst>
              <a:ext uri="{FF2B5EF4-FFF2-40B4-BE49-F238E27FC236}">
                <a16:creationId xmlns:a16="http://schemas.microsoft.com/office/drawing/2014/main" id="{46D10129-0C3C-BD43-EFF5-3953F9618CFF}"/>
              </a:ext>
            </a:extLst>
          </p:cNvPr>
          <p:cNvSpPr txBox="1"/>
          <p:nvPr/>
        </p:nvSpPr>
        <p:spPr>
          <a:xfrm>
            <a:off x="1600200" y="2476500"/>
            <a:ext cx="9169636" cy="2862322"/>
          </a:xfrm>
          <a:prstGeom prst="rect">
            <a:avLst/>
          </a:prstGeom>
          <a:noFill/>
        </p:spPr>
        <p:txBody>
          <a:bodyPr wrap="square">
            <a:spAutoFit/>
          </a:bodyPr>
          <a:lstStyle/>
          <a:p>
            <a:pPr algn="l">
              <a:buFont typeface="Arial" panose="020B0604020202020204" pitchFamily="34" charset="0"/>
              <a:buChar char="•"/>
            </a:pPr>
            <a:r>
              <a:rPr lang="en-US" b="0" i="0" dirty="0">
                <a:solidFill>
                  <a:srgbClr val="374151"/>
                </a:solidFill>
                <a:effectLst/>
                <a:latin typeface="Söhne"/>
              </a:rPr>
              <a:t>Mean Absolute Error (MAE) measures the average absolute difference between actual and predicted values.</a:t>
            </a:r>
          </a:p>
          <a:p>
            <a:pPr algn="l">
              <a:buFont typeface="Arial" panose="020B0604020202020204" pitchFamily="34" charset="0"/>
              <a:buChar char="•"/>
            </a:pPr>
            <a:r>
              <a:rPr lang="en-US" b="0" i="0" dirty="0">
                <a:solidFill>
                  <a:srgbClr val="374151"/>
                </a:solidFill>
                <a:effectLst/>
                <a:latin typeface="Söhne"/>
              </a:rPr>
              <a:t>Mean Squared Error (MSE) measures the average squared difference between actual and predicted values.</a:t>
            </a:r>
          </a:p>
          <a:p>
            <a:pPr algn="l">
              <a:buFont typeface="Arial" panose="020B0604020202020204" pitchFamily="34" charset="0"/>
              <a:buChar char="•"/>
            </a:pPr>
            <a:r>
              <a:rPr lang="en-US" b="0" i="0" dirty="0">
                <a:solidFill>
                  <a:srgbClr val="374151"/>
                </a:solidFill>
                <a:effectLst/>
                <a:latin typeface="Söhne"/>
              </a:rPr>
              <a:t>R-squared (R2) is a measure of how well the predicted values match the actual values and represents the proportion of the variance in the dependent variable that is predictable from the independent variables.</a:t>
            </a:r>
          </a:p>
          <a:p>
            <a:pPr algn="l"/>
            <a:r>
              <a:rPr lang="en-US" b="0" i="0" dirty="0">
                <a:solidFill>
                  <a:srgbClr val="374151"/>
                </a:solidFill>
                <a:effectLst/>
                <a:latin typeface="Söhne"/>
              </a:rPr>
              <a:t>These metrics provide a comprehensive view of the model's performance on the training set, but it's important to consider additional evaluations, such as testing on a separate validation or test set, to ensure the model's generalization to new, unseen data.</a:t>
            </a:r>
          </a:p>
        </p:txBody>
      </p:sp>
    </p:spTree>
    <p:extLst>
      <p:ext uri="{BB962C8B-B14F-4D97-AF65-F5344CB8AC3E}">
        <p14:creationId xmlns:p14="http://schemas.microsoft.com/office/powerpoint/2010/main" val="1062541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86785" y="3256306"/>
            <a:ext cx="3451574" cy="845380"/>
            <a:chOff x="0" y="0"/>
            <a:chExt cx="909057" cy="222651"/>
          </a:xfrm>
        </p:grpSpPr>
        <p:sp>
          <p:nvSpPr>
            <p:cNvPr id="3" name="Freeform 3"/>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IN"/>
            </a:p>
          </p:txBody>
        </p:sp>
        <p:sp>
          <p:nvSpPr>
            <p:cNvPr id="4" name="TextBox 4"/>
            <p:cNvSpPr txBox="1"/>
            <p:nvPr/>
          </p:nvSpPr>
          <p:spPr>
            <a:xfrm>
              <a:off x="0" y="-38100"/>
              <a:ext cx="909057" cy="260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96403" y="3256306"/>
            <a:ext cx="3451574" cy="845380"/>
            <a:chOff x="0" y="0"/>
            <a:chExt cx="909057" cy="222651"/>
          </a:xfrm>
        </p:grpSpPr>
        <p:sp>
          <p:nvSpPr>
            <p:cNvPr id="6" name="Freeform 6"/>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IN"/>
            </a:p>
          </p:txBody>
        </p:sp>
        <p:sp>
          <p:nvSpPr>
            <p:cNvPr id="7" name="TextBox 7"/>
            <p:cNvSpPr txBox="1"/>
            <p:nvPr/>
          </p:nvSpPr>
          <p:spPr>
            <a:xfrm>
              <a:off x="0" y="-38100"/>
              <a:ext cx="909057" cy="260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896403" y="4768403"/>
            <a:ext cx="3451574" cy="845380"/>
            <a:chOff x="0" y="0"/>
            <a:chExt cx="909057" cy="222651"/>
          </a:xfrm>
        </p:grpSpPr>
        <p:sp>
          <p:nvSpPr>
            <p:cNvPr id="9" name="Freeform 9"/>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IN"/>
            </a:p>
          </p:txBody>
        </p:sp>
        <p:sp>
          <p:nvSpPr>
            <p:cNvPr id="10" name="TextBox 10"/>
            <p:cNvSpPr txBox="1"/>
            <p:nvPr/>
          </p:nvSpPr>
          <p:spPr>
            <a:xfrm>
              <a:off x="0" y="-38100"/>
              <a:ext cx="909057" cy="260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896403" y="6280501"/>
            <a:ext cx="3451574" cy="845380"/>
            <a:chOff x="0" y="0"/>
            <a:chExt cx="909057" cy="222651"/>
          </a:xfrm>
        </p:grpSpPr>
        <p:sp>
          <p:nvSpPr>
            <p:cNvPr id="12" name="Freeform 12"/>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IN"/>
            </a:p>
          </p:txBody>
        </p:sp>
        <p:sp>
          <p:nvSpPr>
            <p:cNvPr id="13" name="TextBox 13"/>
            <p:cNvSpPr txBox="1"/>
            <p:nvPr/>
          </p:nvSpPr>
          <p:spPr>
            <a:xfrm>
              <a:off x="0" y="-38100"/>
              <a:ext cx="909057" cy="260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896403" y="7840191"/>
            <a:ext cx="3451574" cy="845380"/>
            <a:chOff x="0" y="0"/>
            <a:chExt cx="909057" cy="222651"/>
          </a:xfrm>
        </p:grpSpPr>
        <p:sp>
          <p:nvSpPr>
            <p:cNvPr id="15" name="Freeform 15"/>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IN"/>
            </a:p>
          </p:txBody>
        </p:sp>
        <p:sp>
          <p:nvSpPr>
            <p:cNvPr id="16" name="TextBox 16"/>
            <p:cNvSpPr txBox="1"/>
            <p:nvPr/>
          </p:nvSpPr>
          <p:spPr>
            <a:xfrm>
              <a:off x="0" y="-38100"/>
              <a:ext cx="909057" cy="260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3286785" y="4877210"/>
            <a:ext cx="3451574" cy="845380"/>
            <a:chOff x="0" y="0"/>
            <a:chExt cx="909057" cy="222651"/>
          </a:xfrm>
        </p:grpSpPr>
        <p:sp>
          <p:nvSpPr>
            <p:cNvPr id="18" name="Freeform 18"/>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IN"/>
            </a:p>
          </p:txBody>
        </p:sp>
        <p:sp>
          <p:nvSpPr>
            <p:cNvPr id="19" name="TextBox 19"/>
            <p:cNvSpPr txBox="1"/>
            <p:nvPr/>
          </p:nvSpPr>
          <p:spPr>
            <a:xfrm>
              <a:off x="0" y="-38100"/>
              <a:ext cx="909057" cy="260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13341494" y="6475065"/>
            <a:ext cx="3451574" cy="845380"/>
            <a:chOff x="0" y="0"/>
            <a:chExt cx="909057" cy="222651"/>
          </a:xfrm>
        </p:grpSpPr>
        <p:sp>
          <p:nvSpPr>
            <p:cNvPr id="21" name="Freeform 21"/>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IN"/>
            </a:p>
          </p:txBody>
        </p:sp>
        <p:sp>
          <p:nvSpPr>
            <p:cNvPr id="22" name="TextBox 22"/>
            <p:cNvSpPr txBox="1"/>
            <p:nvPr/>
          </p:nvSpPr>
          <p:spPr>
            <a:xfrm>
              <a:off x="0" y="-38100"/>
              <a:ext cx="909057" cy="260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p:cNvGrpSpPr/>
          <p:nvPr/>
        </p:nvGrpSpPr>
        <p:grpSpPr>
          <a:xfrm>
            <a:off x="13286785" y="7840191"/>
            <a:ext cx="3451574" cy="845380"/>
            <a:chOff x="0" y="0"/>
            <a:chExt cx="909057" cy="222651"/>
          </a:xfrm>
        </p:grpSpPr>
        <p:sp>
          <p:nvSpPr>
            <p:cNvPr id="24" name="Freeform 24"/>
            <p:cNvSpPr/>
            <p:nvPr/>
          </p:nvSpPr>
          <p:spPr>
            <a:xfrm>
              <a:off x="0" y="0"/>
              <a:ext cx="909057" cy="222651"/>
            </a:xfrm>
            <a:custGeom>
              <a:avLst/>
              <a:gdLst/>
              <a:ahLst/>
              <a:cxnLst/>
              <a:rect l="l" t="t" r="r" b="b"/>
              <a:pathLst>
                <a:path w="909057" h="222651">
                  <a:moveTo>
                    <a:pt x="76262" y="0"/>
                  </a:moveTo>
                  <a:lnTo>
                    <a:pt x="832794" y="0"/>
                  </a:lnTo>
                  <a:cubicBezTo>
                    <a:pt x="874913" y="0"/>
                    <a:pt x="909057" y="34144"/>
                    <a:pt x="909057" y="76262"/>
                  </a:cubicBezTo>
                  <a:lnTo>
                    <a:pt x="909057" y="146389"/>
                  </a:lnTo>
                  <a:cubicBezTo>
                    <a:pt x="909057" y="188508"/>
                    <a:pt x="874913" y="222651"/>
                    <a:pt x="832794" y="222651"/>
                  </a:cubicBezTo>
                  <a:lnTo>
                    <a:pt x="76262" y="222651"/>
                  </a:lnTo>
                  <a:cubicBezTo>
                    <a:pt x="34144" y="222651"/>
                    <a:pt x="0" y="188508"/>
                    <a:pt x="0" y="146389"/>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IN"/>
            </a:p>
          </p:txBody>
        </p:sp>
        <p:sp>
          <p:nvSpPr>
            <p:cNvPr id="25" name="TextBox 25"/>
            <p:cNvSpPr txBox="1"/>
            <p:nvPr/>
          </p:nvSpPr>
          <p:spPr>
            <a:xfrm>
              <a:off x="0" y="-38100"/>
              <a:ext cx="909057" cy="260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Freeform 26"/>
          <p:cNvSpPr/>
          <p:nvPr/>
        </p:nvSpPr>
        <p:spPr>
          <a:xfrm>
            <a:off x="-9587" y="779918"/>
            <a:ext cx="7639952" cy="1501026"/>
          </a:xfrm>
          <a:custGeom>
            <a:avLst/>
            <a:gdLst/>
            <a:ahLst/>
            <a:cxnLst/>
            <a:rect l="l" t="t" r="r" b="b"/>
            <a:pathLst>
              <a:path w="7639952" h="1501026">
                <a:moveTo>
                  <a:pt x="0" y="0"/>
                </a:moveTo>
                <a:lnTo>
                  <a:pt x="7639952" y="0"/>
                </a:lnTo>
                <a:lnTo>
                  <a:pt x="7639952" y="1501026"/>
                </a:lnTo>
                <a:lnTo>
                  <a:pt x="0" y="1501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7" name="Freeform 27"/>
          <p:cNvSpPr/>
          <p:nvPr/>
        </p:nvSpPr>
        <p:spPr>
          <a:xfrm>
            <a:off x="5775008" y="2057400"/>
            <a:ext cx="6737985" cy="8229600"/>
          </a:xfrm>
          <a:custGeom>
            <a:avLst/>
            <a:gdLst/>
            <a:ahLst/>
            <a:cxnLst/>
            <a:rect l="l" t="t" r="r" b="b"/>
            <a:pathLst>
              <a:path w="6737985" h="8229600">
                <a:moveTo>
                  <a:pt x="0" y="0"/>
                </a:moveTo>
                <a:lnTo>
                  <a:pt x="6737984" y="0"/>
                </a:lnTo>
                <a:lnTo>
                  <a:pt x="6737984" y="8229600"/>
                </a:lnTo>
                <a:lnTo>
                  <a:pt x="0" y="8229600"/>
                </a:lnTo>
                <a:lnTo>
                  <a:pt x="0" y="0"/>
                </a:lnTo>
                <a:close/>
              </a:path>
            </a:pathLst>
          </a:custGeom>
          <a:blipFill>
            <a:blip r:embed="rId4"/>
            <a:stretch>
              <a:fillRect/>
            </a:stretch>
          </a:blipFill>
        </p:spPr>
        <p:txBody>
          <a:bodyPr/>
          <a:lstStyle/>
          <a:p>
            <a:endParaRPr lang="en-IN"/>
          </a:p>
        </p:txBody>
      </p:sp>
      <p:sp>
        <p:nvSpPr>
          <p:cNvPr id="28" name="TextBox 28"/>
          <p:cNvSpPr txBox="1"/>
          <p:nvPr/>
        </p:nvSpPr>
        <p:spPr>
          <a:xfrm>
            <a:off x="3810389" y="1416150"/>
            <a:ext cx="10667221" cy="864793"/>
          </a:xfrm>
          <a:prstGeom prst="rect">
            <a:avLst/>
          </a:prstGeom>
        </p:spPr>
        <p:txBody>
          <a:bodyPr lIns="0" tIns="0" rIns="0" bIns="0" rtlCol="0" anchor="t">
            <a:spAutoFit/>
          </a:bodyPr>
          <a:lstStyle/>
          <a:p>
            <a:pPr marL="0" lvl="0" indent="0" algn="ctr">
              <a:lnSpc>
                <a:spcPts val="6375"/>
              </a:lnSpc>
              <a:spcBef>
                <a:spcPct val="0"/>
              </a:spcBef>
            </a:pPr>
            <a:r>
              <a:rPr lang="en-US" sz="6312">
                <a:solidFill>
                  <a:srgbClr val="000000"/>
                </a:solidFill>
                <a:latin typeface="Bebas Neue Bold"/>
              </a:rPr>
              <a:t>PROJECT FLOW CHART</a:t>
            </a:r>
          </a:p>
        </p:txBody>
      </p:sp>
      <p:sp>
        <p:nvSpPr>
          <p:cNvPr id="29" name="TextBox 29"/>
          <p:cNvSpPr txBox="1"/>
          <p:nvPr/>
        </p:nvSpPr>
        <p:spPr>
          <a:xfrm>
            <a:off x="13445041" y="3522531"/>
            <a:ext cx="3140918" cy="351028"/>
          </a:xfrm>
          <a:prstGeom prst="rect">
            <a:avLst/>
          </a:prstGeom>
        </p:spPr>
        <p:txBody>
          <a:bodyPr lIns="0" tIns="0" rIns="0" bIns="0" rtlCol="0" anchor="t">
            <a:spAutoFit/>
          </a:bodyPr>
          <a:lstStyle/>
          <a:p>
            <a:pPr marL="0" lvl="0" indent="0" algn="ctr">
              <a:lnSpc>
                <a:spcPts val="2756"/>
              </a:lnSpc>
            </a:pPr>
            <a:r>
              <a:rPr lang="en-US" sz="2600">
                <a:solidFill>
                  <a:srgbClr val="000000"/>
                </a:solidFill>
                <a:latin typeface="Montserrat Classic"/>
              </a:rPr>
              <a:t>Feature Selection</a:t>
            </a:r>
          </a:p>
        </p:txBody>
      </p:sp>
      <p:sp>
        <p:nvSpPr>
          <p:cNvPr id="30" name="TextBox 30"/>
          <p:cNvSpPr txBox="1"/>
          <p:nvPr/>
        </p:nvSpPr>
        <p:spPr>
          <a:xfrm>
            <a:off x="2293374" y="3522531"/>
            <a:ext cx="2657633" cy="351028"/>
          </a:xfrm>
          <a:prstGeom prst="rect">
            <a:avLst/>
          </a:prstGeom>
        </p:spPr>
        <p:txBody>
          <a:bodyPr lIns="0" tIns="0" rIns="0" bIns="0" rtlCol="0" anchor="t">
            <a:spAutoFit/>
          </a:bodyPr>
          <a:lstStyle/>
          <a:p>
            <a:pPr marL="0" lvl="0" indent="0" algn="ctr">
              <a:lnSpc>
                <a:spcPts val="2756"/>
              </a:lnSpc>
            </a:pPr>
            <a:r>
              <a:rPr lang="en-US" sz="2600">
                <a:solidFill>
                  <a:srgbClr val="000000"/>
                </a:solidFill>
                <a:latin typeface="Montserrat Classic"/>
              </a:rPr>
              <a:t>Data Collection</a:t>
            </a:r>
          </a:p>
        </p:txBody>
      </p:sp>
      <p:sp>
        <p:nvSpPr>
          <p:cNvPr id="31" name="TextBox 31"/>
          <p:cNvSpPr txBox="1"/>
          <p:nvPr/>
        </p:nvSpPr>
        <p:spPr>
          <a:xfrm>
            <a:off x="2051731" y="5034629"/>
            <a:ext cx="3140918" cy="351028"/>
          </a:xfrm>
          <a:prstGeom prst="rect">
            <a:avLst/>
          </a:prstGeom>
        </p:spPr>
        <p:txBody>
          <a:bodyPr lIns="0" tIns="0" rIns="0" bIns="0" rtlCol="0" anchor="t">
            <a:spAutoFit/>
          </a:bodyPr>
          <a:lstStyle/>
          <a:p>
            <a:pPr marL="0" lvl="0" indent="0" algn="ctr">
              <a:lnSpc>
                <a:spcPts val="2756"/>
              </a:lnSpc>
            </a:pPr>
            <a:r>
              <a:rPr lang="en-US" sz="2600">
                <a:solidFill>
                  <a:srgbClr val="000000"/>
                </a:solidFill>
                <a:latin typeface="Montserrat Classic"/>
              </a:rPr>
              <a:t>Data Import</a:t>
            </a:r>
          </a:p>
        </p:txBody>
      </p:sp>
      <p:sp>
        <p:nvSpPr>
          <p:cNvPr id="32" name="TextBox 32"/>
          <p:cNvSpPr txBox="1"/>
          <p:nvPr/>
        </p:nvSpPr>
        <p:spPr>
          <a:xfrm>
            <a:off x="2293374" y="6546727"/>
            <a:ext cx="2657633" cy="351028"/>
          </a:xfrm>
          <a:prstGeom prst="rect">
            <a:avLst/>
          </a:prstGeom>
        </p:spPr>
        <p:txBody>
          <a:bodyPr lIns="0" tIns="0" rIns="0" bIns="0" rtlCol="0" anchor="t">
            <a:spAutoFit/>
          </a:bodyPr>
          <a:lstStyle/>
          <a:p>
            <a:pPr marL="0" lvl="0" indent="0" algn="ctr">
              <a:lnSpc>
                <a:spcPts val="2756"/>
              </a:lnSpc>
            </a:pPr>
            <a:r>
              <a:rPr lang="en-US" sz="2600">
                <a:solidFill>
                  <a:srgbClr val="000000"/>
                </a:solidFill>
                <a:latin typeface="Montserrat Classic"/>
              </a:rPr>
              <a:t>Data Cleaning</a:t>
            </a:r>
          </a:p>
        </p:txBody>
      </p:sp>
      <p:sp>
        <p:nvSpPr>
          <p:cNvPr id="33" name="TextBox 33"/>
          <p:cNvSpPr txBox="1"/>
          <p:nvPr/>
        </p:nvSpPr>
        <p:spPr>
          <a:xfrm>
            <a:off x="2051731" y="8106417"/>
            <a:ext cx="3140918" cy="351028"/>
          </a:xfrm>
          <a:prstGeom prst="rect">
            <a:avLst/>
          </a:prstGeom>
        </p:spPr>
        <p:txBody>
          <a:bodyPr lIns="0" tIns="0" rIns="0" bIns="0" rtlCol="0" anchor="t">
            <a:spAutoFit/>
          </a:bodyPr>
          <a:lstStyle/>
          <a:p>
            <a:pPr marL="0" lvl="0" indent="0" algn="ctr">
              <a:lnSpc>
                <a:spcPts val="2756"/>
              </a:lnSpc>
            </a:pPr>
            <a:r>
              <a:rPr lang="en-US" sz="2600">
                <a:solidFill>
                  <a:srgbClr val="000000"/>
                </a:solidFill>
                <a:latin typeface="Montserrat Classic"/>
              </a:rPr>
              <a:t>Data Analysis</a:t>
            </a:r>
          </a:p>
        </p:txBody>
      </p:sp>
      <p:sp>
        <p:nvSpPr>
          <p:cNvPr id="34" name="TextBox 34"/>
          <p:cNvSpPr txBox="1"/>
          <p:nvPr/>
        </p:nvSpPr>
        <p:spPr>
          <a:xfrm>
            <a:off x="13493894" y="5143436"/>
            <a:ext cx="3037357" cy="351028"/>
          </a:xfrm>
          <a:prstGeom prst="rect">
            <a:avLst/>
          </a:prstGeom>
        </p:spPr>
        <p:txBody>
          <a:bodyPr lIns="0" tIns="0" rIns="0" bIns="0" rtlCol="0" anchor="t">
            <a:spAutoFit/>
          </a:bodyPr>
          <a:lstStyle/>
          <a:p>
            <a:pPr marL="0" lvl="0" indent="0" algn="ctr">
              <a:lnSpc>
                <a:spcPts val="2756"/>
              </a:lnSpc>
            </a:pPr>
            <a:r>
              <a:rPr lang="en-US" sz="2600">
                <a:solidFill>
                  <a:srgbClr val="000000"/>
                </a:solidFill>
                <a:latin typeface="Montserrat Classic"/>
              </a:rPr>
              <a:t>Model Training</a:t>
            </a:r>
          </a:p>
        </p:txBody>
      </p:sp>
      <p:sp>
        <p:nvSpPr>
          <p:cNvPr id="35" name="TextBox 35"/>
          <p:cNvSpPr txBox="1"/>
          <p:nvPr/>
        </p:nvSpPr>
        <p:spPr>
          <a:xfrm>
            <a:off x="13548602" y="6741291"/>
            <a:ext cx="3037357" cy="351028"/>
          </a:xfrm>
          <a:prstGeom prst="rect">
            <a:avLst/>
          </a:prstGeom>
        </p:spPr>
        <p:txBody>
          <a:bodyPr lIns="0" tIns="0" rIns="0" bIns="0" rtlCol="0" anchor="t">
            <a:spAutoFit/>
          </a:bodyPr>
          <a:lstStyle/>
          <a:p>
            <a:pPr marL="0" lvl="0" indent="0" algn="ctr">
              <a:lnSpc>
                <a:spcPts val="2756"/>
              </a:lnSpc>
            </a:pPr>
            <a:r>
              <a:rPr lang="en-US" sz="2600">
                <a:solidFill>
                  <a:srgbClr val="000000"/>
                </a:solidFill>
                <a:latin typeface="Montserrat Classic"/>
              </a:rPr>
              <a:t>Model Evaluation</a:t>
            </a:r>
          </a:p>
        </p:txBody>
      </p:sp>
      <p:sp>
        <p:nvSpPr>
          <p:cNvPr id="36" name="TextBox 36"/>
          <p:cNvSpPr txBox="1"/>
          <p:nvPr/>
        </p:nvSpPr>
        <p:spPr>
          <a:xfrm>
            <a:off x="13493894" y="8106417"/>
            <a:ext cx="3037357" cy="351028"/>
          </a:xfrm>
          <a:prstGeom prst="rect">
            <a:avLst/>
          </a:prstGeom>
        </p:spPr>
        <p:txBody>
          <a:bodyPr lIns="0" tIns="0" rIns="0" bIns="0" rtlCol="0" anchor="t">
            <a:spAutoFit/>
          </a:bodyPr>
          <a:lstStyle/>
          <a:p>
            <a:pPr marL="0" lvl="0" indent="0" algn="ctr">
              <a:lnSpc>
                <a:spcPts val="2756"/>
              </a:lnSpc>
            </a:pPr>
            <a:r>
              <a:rPr lang="en-US" sz="2600">
                <a:solidFill>
                  <a:srgbClr val="000000"/>
                </a:solidFill>
                <a:latin typeface="Montserrat Classic"/>
              </a:rPr>
              <a:t>Deployment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918</Words>
  <Application>Microsoft Office PowerPoint</Application>
  <PresentationFormat>Custom</PresentationFormat>
  <Paragraphs>93</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Calibri</vt:lpstr>
      <vt:lpstr>Montserrat</vt:lpstr>
      <vt:lpstr>Montserrat Classic Bold</vt:lpstr>
      <vt:lpstr>Söhne</vt:lpstr>
      <vt:lpstr>Montserrat Classic</vt:lpstr>
      <vt:lpstr>Canva Sans Bold</vt:lpstr>
      <vt:lpstr>Bebas Neue Bold</vt:lpstr>
      <vt:lpstr>Meiryo</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White Practical Uses of AI in EFL Presentation</dc:title>
  <cp:lastModifiedBy>Niranjana Arora</cp:lastModifiedBy>
  <cp:revision>1</cp:revision>
  <dcterms:created xsi:type="dcterms:W3CDTF">2006-08-16T00:00:00Z</dcterms:created>
  <dcterms:modified xsi:type="dcterms:W3CDTF">2023-11-29T11:52:22Z</dcterms:modified>
  <dc:identifier>DAF1R-aOG30</dc:identifier>
</cp:coreProperties>
</file>